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6648-0539-842A-781F-60904B6D5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1655F-6CE2-9206-87DD-FEAFAE4CC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C35E8-35DF-3767-5572-A517F7F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BC5A-9F0D-8F2E-C58F-B968FC4D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19698-FA1E-0073-7ADD-BD5148D1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3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BDF6-A9F2-BD71-6953-E050858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9C48B-0378-002A-2C92-10585A974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FFE21-5B9F-34BE-BE7D-FD1DE5F2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C267-892E-502F-1A08-9E338E1F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7999-EA4F-B459-73B2-EC57FC1E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0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8AA5A-C51A-746B-25B4-16C9B834A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D7D43-B703-DD71-58F1-6B603A7FC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05665-6DF7-C53B-7DF2-0388DE1E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F1DAF-197F-526D-22E7-AF25D162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71E9-3AFD-A1C5-E5BF-F0E395F3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4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BBFD-9730-9B08-5F4A-AB992F68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4FA0-084F-328A-FA0C-74E85C8DE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323D5-0FE1-75F2-93FF-977B159C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1A8F-65A2-0CBB-BF55-B759F2D3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312F2-4B4A-E89E-CBED-C3086564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EBF3-A532-1941-086D-009A068A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48EA1-7078-3325-19F3-9CC99D615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1415-E361-1DA9-BB7F-D83FFF2F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43EE-56D5-4C2C-6BBB-234BA0D4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17B17-8C86-D419-BF3F-22119CB3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5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5282-BBC2-18CC-CC6A-235C9CFF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E790-21FE-4680-585F-3F5A99E7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2A8AD-097A-32C6-DA98-0EA6F5210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2E4FB-82CC-AC26-B6CC-C5C81391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B40A-B231-D1F7-C18A-3E0A1B7A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99A9-3E67-7A07-A253-A77C94CA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4AF0-BEBB-2311-9FA7-0132B713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42B60-2969-0CF1-AACD-F1C2C611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F990-0899-6741-37CA-07A2427CE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1BB8A-345D-7635-6F46-F6B4BE1B5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1E33C-F05E-F22D-81A7-BCDB2841A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51678-8288-D7BE-4A21-057E9A66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23A1-7C15-F235-1A18-D38B9CB2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C10B2-5314-85E8-13CE-4C2CC53C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8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81BB-B7C1-E493-4CEF-32A58B58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7FF1B-9EF8-BDA4-C478-9872CF46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2862A-D169-5975-A1AD-F777940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C81AD-4CA4-6B3D-5725-6FB91FDD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93B2E-6E8C-C42F-1E78-A3A0632C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DCFAE-D007-5C13-0B70-FCCE54B9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20122-F22B-C315-6B4F-43FAB16F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8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0F93-EF31-F592-E110-41271B7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6B76-F874-8E3D-A012-02915588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FB8F5-7F60-BDBE-8BFC-62EA07755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10BA8-1973-B6DD-43C8-0EC07923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0B4A7-463F-B2AC-70BB-4D0F96C3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39DEC-1E52-057B-362F-C0553725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9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621D-40B2-555A-5156-39D946D7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2266A-2CF3-BC36-FFCA-9A37BA2B6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C8369-D9B1-E1C9-064A-70A8A8A55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D3EAE-D663-D8FF-8A99-870DFE44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70F4C-2AC0-64A1-554A-125F7C43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E4B9F-FA93-1BCF-E3B5-B5672408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0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6C266-40C6-58F4-BB18-AAEC0852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6B107-D0F4-69D0-91A7-EBF6B0D3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6761-2025-A1E2-0D27-A130875FA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55EA4-B5BD-4832-A729-E2A01CB38C2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7FCE-7028-4D99-0C55-BD01DBDDD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FF24D-12AC-0E2D-3243-02B16EBF6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A0430-5092-4466-887B-A6ADCC07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8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desert&#10;&#10;Description automatically generated">
            <a:extLst>
              <a:ext uri="{FF2B5EF4-FFF2-40B4-BE49-F238E27FC236}">
                <a16:creationId xmlns:a16="http://schemas.microsoft.com/office/drawing/2014/main" id="{35CB4FED-A57B-6B73-E27F-BE7B77D3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2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8CF4A-6372-97C7-9CA6-BEF365F1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a hill in the background&#10;&#10;Description automatically generated">
            <a:extLst>
              <a:ext uri="{FF2B5EF4-FFF2-40B4-BE49-F238E27FC236}">
                <a16:creationId xmlns:a16="http://schemas.microsoft.com/office/drawing/2014/main" id="{94DE4C0C-2817-2356-9996-336236E5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5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212A1-2710-B682-9EF8-878A6B08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3FA03588-0C50-B3AA-7BBC-B777A6311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9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7544-1F9D-0E7E-EB7D-0040A771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ield&#10;&#10;Description automatically generated">
            <a:extLst>
              <a:ext uri="{FF2B5EF4-FFF2-40B4-BE49-F238E27FC236}">
                <a16:creationId xmlns:a16="http://schemas.microsoft.com/office/drawing/2014/main" id="{25AA6015-B2A9-BB01-E398-33CD74AB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30CC-F1AE-31C6-663E-955E0371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ield&#10;&#10;Description automatically generated">
            <a:extLst>
              <a:ext uri="{FF2B5EF4-FFF2-40B4-BE49-F238E27FC236}">
                <a16:creationId xmlns:a16="http://schemas.microsoft.com/office/drawing/2014/main" id="{79539164-CDCF-9C57-42DA-B7FEF18A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47CE9-CD1A-6CE3-4B18-7F13C08A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ield&#10;&#10;Description automatically generated">
            <a:extLst>
              <a:ext uri="{FF2B5EF4-FFF2-40B4-BE49-F238E27FC236}">
                <a16:creationId xmlns:a16="http://schemas.microsoft.com/office/drawing/2014/main" id="{5E617BD4-57AF-E696-B5C6-7477303E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CB903-7B9D-6A34-7639-C0FEDC39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6A63D667-4F4C-D38F-6AE8-57814102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E9202-74F0-FC85-F80F-31E712A3C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hills in the background&#10;&#10;Description automatically generated">
            <a:extLst>
              <a:ext uri="{FF2B5EF4-FFF2-40B4-BE49-F238E27FC236}">
                <a16:creationId xmlns:a16="http://schemas.microsoft.com/office/drawing/2014/main" id="{5F15B8C1-99E1-2D01-55E9-3E7E1C3B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2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01FBF-9D04-7F19-49E8-BD193EBEB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hand&#10;&#10;Description automatically generated">
            <a:extLst>
              <a:ext uri="{FF2B5EF4-FFF2-40B4-BE49-F238E27FC236}">
                <a16:creationId xmlns:a16="http://schemas.microsoft.com/office/drawing/2014/main" id="{B4B468E8-CC28-A3CE-F794-C75FDF32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1CE52-BBB0-1AA2-6128-EB3A66FA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hills in the background&#10;&#10;Description automatically generated">
            <a:extLst>
              <a:ext uri="{FF2B5EF4-FFF2-40B4-BE49-F238E27FC236}">
                <a16:creationId xmlns:a16="http://schemas.microsoft.com/office/drawing/2014/main" id="{B874C968-6D65-4960-8FC9-AAAC0D8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36E1-2CEC-EC45-7387-79C8EB13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&#10;&#10;Description automatically generated with medium confidence">
            <a:extLst>
              <a:ext uri="{FF2B5EF4-FFF2-40B4-BE49-F238E27FC236}">
                <a16:creationId xmlns:a16="http://schemas.microsoft.com/office/drawing/2014/main" id="{07A95AFD-7470-45E8-A7FC-B8405E4ED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3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CDF04-1221-27A2-AA9B-D01207260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ote&#10;&#10;Description automatically generated">
            <a:extLst>
              <a:ext uri="{FF2B5EF4-FFF2-40B4-BE49-F238E27FC236}">
                <a16:creationId xmlns:a16="http://schemas.microsoft.com/office/drawing/2014/main" id="{4A616438-C6FA-6F4D-62F6-4B41C295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0E711-5A07-8F2D-FE1C-C43B628AD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esert&#10;&#10;Description automatically generated">
            <a:extLst>
              <a:ext uri="{FF2B5EF4-FFF2-40B4-BE49-F238E27FC236}">
                <a16:creationId xmlns:a16="http://schemas.microsoft.com/office/drawing/2014/main" id="{A1B776ED-D604-8A7C-BD7F-B9AEDA09A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5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193A9-B178-B568-5339-39741732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overlay&#10;&#10;Description automatically generated">
            <a:extLst>
              <a:ext uri="{FF2B5EF4-FFF2-40B4-BE49-F238E27FC236}">
                <a16:creationId xmlns:a16="http://schemas.microsoft.com/office/drawing/2014/main" id="{1A30515D-B727-8C82-1841-F2102586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4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DE503-EBCF-34EA-E9E7-F5EE0D92C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and a blue sky&#10;&#10;Description automatically generated with medium confidence">
            <a:extLst>
              <a:ext uri="{FF2B5EF4-FFF2-40B4-BE49-F238E27FC236}">
                <a16:creationId xmlns:a16="http://schemas.microsoft.com/office/drawing/2014/main" id="{36111D19-EC0F-3C2A-BB62-9ED2345A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526D-7F37-3B1C-F574-CECED2345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a perso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081C1D94-DBFA-D5A9-ABF7-094EFCDA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2A54-5AAC-4CEF-2CF2-1E664916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hills and a blue sky&#10;&#10;Description automatically generated">
            <a:extLst>
              <a:ext uri="{FF2B5EF4-FFF2-40B4-BE49-F238E27FC236}">
                <a16:creationId xmlns:a16="http://schemas.microsoft.com/office/drawing/2014/main" id="{207DCC15-236E-0742-A7BE-838DBA5B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8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57114-C697-D3E9-F2DC-E6558EB3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C0A306C8-0AFB-F40B-77B7-41D59F58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D15D-5047-FE6D-FE12-E2DA84867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hills and a field&#10;&#10;Description automatically generated with medium confidence">
            <a:extLst>
              <a:ext uri="{FF2B5EF4-FFF2-40B4-BE49-F238E27FC236}">
                <a16:creationId xmlns:a16="http://schemas.microsoft.com/office/drawing/2014/main" id="{2F20E114-83D2-0BD7-76BB-E8CD94EAC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4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C5F4-8783-C2ED-A101-41C71F813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a hill in the background&#10;&#10;Description automatically generated">
            <a:extLst>
              <a:ext uri="{FF2B5EF4-FFF2-40B4-BE49-F238E27FC236}">
                <a16:creationId xmlns:a16="http://schemas.microsoft.com/office/drawing/2014/main" id="{F9952992-6432-CC3F-DB69-7B1C0E07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4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1</cp:revision>
  <dcterms:created xsi:type="dcterms:W3CDTF">2024-12-01T13:34:29Z</dcterms:created>
  <dcterms:modified xsi:type="dcterms:W3CDTF">2024-12-01T13:40:31Z</dcterms:modified>
</cp:coreProperties>
</file>