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69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CB89F-74C6-46C9-A7AB-599B3478D4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1DD4D4-8170-4DC6-A88E-061AB3F038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10D4E-A751-4561-BAAB-8130DA268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1698-B00B-48E2-815B-69A1B455E409}" type="datetimeFigureOut">
              <a:rPr lang="en-GB" smtClean="0"/>
              <a:t>19/07/2021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E72CB-7F9D-4180-9317-06909058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BC0A4-9D72-4531-B171-96ABB8F67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DAB9-2EB0-4984-AC20-83905ACBA5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008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F0EE2-C8AF-433B-A0BB-3540A63ED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DF7C79-DF18-4274-A4D7-F73340D234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3B2D2-A3E1-4A4A-8A22-C523F62E1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1698-B00B-48E2-815B-69A1B455E409}" type="datetimeFigureOut">
              <a:rPr lang="en-GB" smtClean="0"/>
              <a:t>19/07/2021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7B74C-02D1-445B-A185-653D81F39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4CA85-F014-4C1E-8F77-E6A116433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DAB9-2EB0-4984-AC20-83905ACBA5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91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D53588-6B8B-484D-AF7C-5F3FC55955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3FB6A4-2B74-439F-8F4D-E0D6678EA1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0D9E5-4778-47B5-ACA7-451EA89C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1698-B00B-48E2-815B-69A1B455E409}" type="datetimeFigureOut">
              <a:rPr lang="en-GB" smtClean="0"/>
              <a:t>19/07/2021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2696D-D7D4-4090-8CF2-83EDC377A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6D476-B526-4B9C-B301-1894D9775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DAB9-2EB0-4984-AC20-83905ACBA5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116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9179E-33F8-4291-BCF9-023EC60BC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046A5-1FEF-4FF8-B36F-91664C827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1DCF7-CEAA-4E11-B055-73EA3A320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1698-B00B-48E2-815B-69A1B455E409}" type="datetimeFigureOut">
              <a:rPr lang="en-GB" smtClean="0"/>
              <a:t>19/07/2021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2CB59-756F-46CB-96AF-C6273C127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55E68-A146-499D-9776-B893D5C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DAB9-2EB0-4984-AC20-83905ACBA5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555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FA629-C2F0-4136-9BE5-8AF161A50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061412-54A8-49C1-91A9-F78BCCC7CA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1837B-C930-41DD-8F6F-A13739155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1698-B00B-48E2-815B-69A1B455E409}" type="datetimeFigureOut">
              <a:rPr lang="en-GB" smtClean="0"/>
              <a:t>19/07/2021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4F7AD-5BDA-4206-8A04-C9551E304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BEC7E-39FA-42BB-8EE5-62893EED3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DAB9-2EB0-4984-AC20-83905ACBA5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522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0326F-6F3B-4457-BBCB-B6DD9E528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594CA-1C70-4BA2-ADB4-C92F298C2D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D8B078-03AD-475A-AE15-B697194424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D7FB95-4A1E-477F-AF6B-519F742E1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1698-B00B-48E2-815B-69A1B455E409}" type="datetimeFigureOut">
              <a:rPr lang="en-GB" smtClean="0"/>
              <a:t>19/07/2021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8FE29-402D-4E5B-BA30-200D42F1C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F60B0-6430-477A-BD1E-6DCF0AE9F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DAB9-2EB0-4984-AC20-83905ACBA5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82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D8176-E936-4EF2-96C7-00472DB94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9C9B49-7334-4CF9-A7C6-34932F137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D698C9-0D06-4330-9DE9-033623FC73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43B0B6-7C51-4533-A0B6-DF4C083AC8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196F0C-685D-40C3-BF3F-2CC871C7BC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EC1D62-05EC-480E-B6B6-F52C5FF4D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1698-B00B-48E2-815B-69A1B455E409}" type="datetimeFigureOut">
              <a:rPr lang="en-GB" smtClean="0"/>
              <a:t>19/07/2021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5DB7AD-9B5F-4FD9-BD0D-051700D78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91112B-662E-4C29-B960-6B4DA5508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DAB9-2EB0-4984-AC20-83905ACBA5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6959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29042-B0EE-4B4B-AEB0-E9ABDFAA0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8E0A1B-D347-4DEA-B236-FAC3EE12B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1698-B00B-48E2-815B-69A1B455E409}" type="datetimeFigureOut">
              <a:rPr lang="en-GB" smtClean="0"/>
              <a:t>19/07/2021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447980-1524-49F9-847C-72C294BD8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5E5F6D-24C7-4511-AF99-3845EA5AE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DAB9-2EB0-4984-AC20-83905ACBA5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609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9C838C-1FDB-4A48-9768-54134AD45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1698-B00B-48E2-815B-69A1B455E409}" type="datetimeFigureOut">
              <a:rPr lang="en-GB" smtClean="0"/>
              <a:t>19/07/2021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A2110C-8F63-48BB-836B-EFFD4F7D1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053D52-9EA0-4B9F-82CD-600467332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DAB9-2EB0-4984-AC20-83905ACBA5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5374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545A0-3576-4CAD-A41C-AAFD5AE90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DE622-BDE9-4718-89C8-3F5919BBD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F6C358-C6F8-45D3-9EAB-A957F6739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DCC140-83A1-454A-9A9E-078BF8302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1698-B00B-48E2-815B-69A1B455E409}" type="datetimeFigureOut">
              <a:rPr lang="en-GB" smtClean="0"/>
              <a:t>19/07/2021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4ECADF-2877-4E28-93C0-AABA50670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5C01D6-943E-4983-92F3-03C16C2B8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DAB9-2EB0-4984-AC20-83905ACBA5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836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901A-E657-4966-BD7F-399EB2ADC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DE625A-8DCB-4808-82B4-76C25BED28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598D2E-BB4A-48D4-B13C-36CB43D7C1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CE0E5D-05C5-451B-BC11-0FF5EF396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F1698-B00B-48E2-815B-69A1B455E409}" type="datetimeFigureOut">
              <a:rPr lang="en-GB" smtClean="0"/>
              <a:t>19/07/2021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99E39F-1854-4F6F-B123-0E674B8B8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0EE2A-F4B1-47A5-9513-561F242FD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CDAB9-2EB0-4984-AC20-83905ACBA5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2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C2DC2E-9031-4410-9D37-6D3744D10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1A27E-F6A2-4754-9D9E-DC26DE34A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D4C91-F5A4-4FBE-A43C-FF2C576FCE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F1698-B00B-48E2-815B-69A1B455E409}" type="datetimeFigureOut">
              <a:rPr lang="en-GB" smtClean="0"/>
              <a:t>19/07/2021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13FF2-0868-4895-986C-B75180ABE1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D11ABF-9E23-477E-A431-BD81DD6064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CDAB9-2EB0-4984-AC20-83905ACBA53C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BAE32D78-B149-4FE6-93C4-C8780A2380D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" y="0"/>
            <a:ext cx="12188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09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E48F-2BFC-4DEA-95F8-49BEC0288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422048DB-07CF-4A68-9854-B35D5455CD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66754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2160433-5458-4FBB-AE0E-7B29CD43A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20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CA649-9B7D-404A-99ED-FD58F0612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F8E7A6BE-0BD1-442A-9B77-87C85AB9D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</p:spPr>
      </p:pic>
    </p:spTree>
    <p:extLst>
      <p:ext uri="{BB962C8B-B14F-4D97-AF65-F5344CB8AC3E}">
        <p14:creationId xmlns:p14="http://schemas.microsoft.com/office/powerpoint/2010/main" val="3008710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A8B30-2540-47D6-A6BB-FBAADFF3F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10D0E4AA-7ECF-4F03-BCEF-8183517834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25F8F622-29EE-46EA-BE59-EF981216E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32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1941D-D69E-4E95-8086-403D07173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Text&#10;&#10;Description automatically generated with low confidence">
            <a:extLst>
              <a:ext uri="{FF2B5EF4-FFF2-40B4-BE49-F238E27FC236}">
                <a16:creationId xmlns:a16="http://schemas.microsoft.com/office/drawing/2014/main" id="{998CF49A-BF25-4C9F-83D7-6722AB093C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33860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0B24D-F60E-43C8-AF92-103326337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42C9753D-2032-4FE2-884C-F796FB0756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5443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66087-BD33-48CE-B689-DA4B3428B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5FDD8-0CA4-4C6C-8F5E-54315B131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37298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Office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Jones</dc:creator>
  <cp:lastModifiedBy>Ewan Wilson</cp:lastModifiedBy>
  <cp:revision>15</cp:revision>
  <dcterms:created xsi:type="dcterms:W3CDTF">2021-07-05T17:03:35Z</dcterms:created>
  <dcterms:modified xsi:type="dcterms:W3CDTF">2021-07-19T10:46:24Z</dcterms:modified>
</cp:coreProperties>
</file>