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7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1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2" autoAdjust="0"/>
    <p:restoredTop sz="94660"/>
  </p:normalViewPr>
  <p:slideViewPr>
    <p:cSldViewPr snapToGrid="0">
      <p:cViewPr varScale="1">
        <p:scale>
          <a:sx n="90" d="100"/>
          <a:sy n="90" d="100"/>
        </p:scale>
        <p:origin x="84" y="1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D9D73-041B-ED1B-C19C-A41909E122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DF9CB8-3837-C7D9-D9D8-BB12B5EE9D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7C68F0-0387-9797-B7BF-2F7FBCD40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DB97-70ED-4E66-B750-EED339D5BB75}" type="datetimeFigureOut">
              <a:rPr lang="en-GB" smtClean="0"/>
              <a:t>06/01/2023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833291-DA14-5174-BCBA-E3B912A38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262C8-F0D4-A3EE-92BE-A4B9A5B4D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DEC6-C7D0-45E0-A70D-E4565F5BCE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128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8BFDC-C808-0996-11DD-FA34E8F70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DD75B9-EF0F-1D8B-6255-BF17B8E801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3A9EF-19B2-7D1F-B351-510807135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DB97-70ED-4E66-B750-EED339D5BB75}" type="datetimeFigureOut">
              <a:rPr lang="en-GB" smtClean="0"/>
              <a:t>06/01/2023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05376-F448-68FC-B06F-1C28C81EE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2AA2F4-1E60-0C31-770A-C45E9287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DEC6-C7D0-45E0-A70D-E4565F5BCE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916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E35A59-6A71-4140-964E-D7F939E46B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7E45D0-AD19-9C2C-B415-4AE51C9C58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9C9C18-77AF-8B68-6DD3-E94E490FB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DB97-70ED-4E66-B750-EED339D5BB75}" type="datetimeFigureOut">
              <a:rPr lang="en-GB" smtClean="0"/>
              <a:t>06/01/2023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2E9560-F188-AF7C-CACD-53755E452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897E8C-736A-1C4D-9647-72334FCD5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DEC6-C7D0-45E0-A70D-E4565F5BCE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494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8B545-CA1D-C6D1-3264-F06E8692B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398F3-E2E0-4A13-624D-E2FD05A723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A65ED2-BC38-154A-87C0-EBC26296A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DB97-70ED-4E66-B750-EED339D5BB75}" type="datetimeFigureOut">
              <a:rPr lang="en-GB" smtClean="0"/>
              <a:t>06/01/2023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890BFE-FE8C-C76D-92B7-8A8AB14D4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79D3D-B231-2039-5B23-C4EB5A187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DEC6-C7D0-45E0-A70D-E4565F5BCE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961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C0291-D3A0-A2B8-BE09-FC8F05595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194C15-279A-FDB4-DA3A-7F179B8BAE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D186F-BC90-2976-9AD7-D02056305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DB97-70ED-4E66-B750-EED339D5BB75}" type="datetimeFigureOut">
              <a:rPr lang="en-GB" smtClean="0"/>
              <a:t>06/01/2023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DE109-52FD-0EDF-49AF-CA17CF659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78D6AC-B390-FC09-7F03-A38B43E02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DEC6-C7D0-45E0-A70D-E4565F5BCE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929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38934-0FE3-517D-B31B-1100C7D65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B1E32-DC22-8A36-A7D2-88E3934FB3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90FE99-689A-BE2C-5C82-047079925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DF27B3-C53F-8020-5DED-7CF437CAC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DB97-70ED-4E66-B750-EED339D5BB75}" type="datetimeFigureOut">
              <a:rPr lang="en-GB" smtClean="0"/>
              <a:t>06/01/2023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FB7518-7AB1-F96C-3A70-A59FC05A8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9EE8EE-4E59-E88B-115B-F1AE9E7FF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DEC6-C7D0-45E0-A70D-E4565F5BCE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779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E78E1-3B7C-0F31-6D90-9C3CEF661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C5F3FB-9E1D-48A8-ED84-C0467D566E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E19947-3F24-252B-0ABE-7B3065E9A8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ABDA8B-5134-3435-BFBD-757F71DCC0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99E6AA-17CB-09F3-B7A7-63F2893271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544561-7F71-B3A8-3431-104EF07FC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DB97-70ED-4E66-B750-EED339D5BB75}" type="datetimeFigureOut">
              <a:rPr lang="en-GB" smtClean="0"/>
              <a:t>06/01/2023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7F5C19-8CDB-2D8F-843B-1ECF9F82A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37F5DB-8E3D-8B8E-CC1E-20B3BDA48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DEC6-C7D0-45E0-A70D-E4565F5BCE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386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EC069-6D29-4AB5-AF35-3FB263B0B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999171-B06F-302B-D08E-7AA00455D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DB97-70ED-4E66-B750-EED339D5BB75}" type="datetimeFigureOut">
              <a:rPr lang="en-GB" smtClean="0"/>
              <a:t>06/01/2023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F9D24F-1C04-469C-8820-55128E87A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A3B40C-0A86-6365-2C77-786E68094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DEC6-C7D0-45E0-A70D-E4565F5BCE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494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78A7D0-D455-9CC0-B519-2417A1226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DB97-70ED-4E66-B750-EED339D5BB75}" type="datetimeFigureOut">
              <a:rPr lang="en-GB" smtClean="0"/>
              <a:t>06/01/2023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E5C0AB-681B-8543-B1EA-CA9FD583B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8CB5E5-34E4-9438-3D9B-7F31FB657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DEC6-C7D0-45E0-A70D-E4565F5BCE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09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A76C3-C3FE-479A-1953-EDD873E80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0DCD2-1692-039B-AD64-A93C93146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F2B47F-AA1E-DD8B-F7A7-D087AF1173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28075D-2164-8EF6-7560-3EE2D7B83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DB97-70ED-4E66-B750-EED339D5BB75}" type="datetimeFigureOut">
              <a:rPr lang="en-GB" smtClean="0"/>
              <a:t>06/01/2023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D11402-3F32-AA86-BB73-CBDB9BEEA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F59997-DA26-9A5E-D745-D43CBA001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DEC6-C7D0-45E0-A70D-E4565F5BCE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25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06F8-2AF1-1653-2DF1-A3622CDD8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DA781F-58CC-2E35-7DEE-FBF7E9DBB7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FAFDCC-C12E-6CC7-B405-9F8648B32C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51DB34-405C-0AAF-E95B-9A576FD0C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DB97-70ED-4E66-B750-EED339D5BB75}" type="datetimeFigureOut">
              <a:rPr lang="en-GB" smtClean="0"/>
              <a:t>06/01/2023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460CB3-D0B7-5741-1F26-7BB6EA017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F59122-FD24-C8B3-EE07-40B45006F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DEC6-C7D0-45E0-A70D-E4565F5BCE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574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F6DC98-D15B-708A-5118-6AECF34EB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9BC836-BE10-1E16-00F5-F269D1872B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9E6B-C1B3-42CE-F38D-F405A8B52E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6DB97-70ED-4E66-B750-EED339D5BB75}" type="datetimeFigureOut">
              <a:rPr lang="en-GB" smtClean="0"/>
              <a:t>06/01/2023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C290D-24C7-D5AE-DB8F-A03FD3ED6E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A0DC0-81CF-0489-C14C-44BD68A5E3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ADEC6-C7D0-45E0-A70D-E4565F5BCE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187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D4FD5-85B4-079E-11EA-F2BE84CA55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CCDEB2-7AC8-D989-1A45-84FC2D4919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08446449-E4EF-F707-7325-41DAC29C44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939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B31C9-2142-4DE7-9F2C-123F829F1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icture containing text, tennis, player, hitting&#10;&#10;Description automatically generated">
            <a:extLst>
              <a:ext uri="{FF2B5EF4-FFF2-40B4-BE49-F238E27FC236}">
                <a16:creationId xmlns:a16="http://schemas.microsoft.com/office/drawing/2014/main" id="{6C185626-0E8A-A5AA-E5E4-294FACC322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953043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37F81-2684-42B8-F1C9-BBBDEA938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icture containing text, tennis, blackboard&#10;&#10;Description automatically generated">
            <a:extLst>
              <a:ext uri="{FF2B5EF4-FFF2-40B4-BE49-F238E27FC236}">
                <a16:creationId xmlns:a16="http://schemas.microsoft.com/office/drawing/2014/main" id="{FD849B05-2F1C-5AD2-DC39-790D4E4F53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38743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A8074-988A-3F98-B1BC-D656439FF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50DCD498-2303-35D7-34B9-AEAF648CDB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95952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800BE-6DD1-61B0-0300-3EFE1FA88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icture containing text, tennis, blackboard&#10;&#10;Description automatically generated">
            <a:extLst>
              <a:ext uri="{FF2B5EF4-FFF2-40B4-BE49-F238E27FC236}">
                <a16:creationId xmlns:a16="http://schemas.microsoft.com/office/drawing/2014/main" id="{C9C6AE0D-2D7F-DCEF-05AE-169F964C6A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742499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D4FD5-85B4-079E-11EA-F2BE84CA55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CCDEB2-7AC8-D989-1A45-84FC2D4919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08446449-E4EF-F707-7325-41DAC29C44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087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Ewan Wilson</dc:creator>
  <cp:lastModifiedBy>Ewan Wilson</cp:lastModifiedBy>
  <cp:revision>4</cp:revision>
  <dcterms:created xsi:type="dcterms:W3CDTF">2023-01-05T15:12:00Z</dcterms:created>
  <dcterms:modified xsi:type="dcterms:W3CDTF">2023-01-06T12:43:47Z</dcterms:modified>
</cp:coreProperties>
</file>