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B82A-25FB-4B06-B748-225986E5F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2F064-25AA-4711-834E-D108A24BC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260A-E32C-4A69-8786-0300AA36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B4453-4ABF-4DF6-A074-18B31392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A57-E395-449D-B0F3-CF441D57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6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D11B-EEFA-4014-8B93-D7862BBF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2B2C8-98AA-45FC-835C-D39F8E47B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E12-B81D-4526-A1F2-A88206C9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9D71-A385-4A06-96CC-16BA2606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DC64-73BA-4602-A722-1E9DC1F2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985C7-E6C0-4DBE-B284-1498F6045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B9312-2FE7-4A21-B0A8-FD3344D7A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B2603-9098-4910-9AB5-FE38F563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36370-09E4-4CB5-BE67-5D55486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C44AC-674F-4566-9B6F-6BF0D68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2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9EED-B638-4CFA-BCC0-98E7D5B7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A7F7-8DA9-44FF-8BED-B8548FB8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3A5F-9BC4-4E2E-B590-AB52DEF5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6F2FA-803D-485F-A277-81C9FE89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8D17-4C23-4480-8427-045D80B5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1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9674-87AB-4924-A478-78F43FA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C4AFD-BEDF-4636-9358-EA0DAD1D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74BE-8272-48E0-A12D-FF80A7BE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E6B3E-B339-4D29-8155-D5D20E62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2AB1E-F30A-4D3F-9A13-42C78EDD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1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AC59-D88F-4E62-898D-2FB354E6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5D22-7D2A-4975-8D89-6B4E7677C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32CFB-5B0C-462A-8DB4-A2188FC1C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349E-916D-47A4-8349-A9E83D8F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315ED-68F6-4E85-9E10-75132D8B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1729B-7610-4F37-BD57-DDDCD342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1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5274-3EED-4BCF-8BA4-46A6457F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EBCD-8E6D-47ED-A194-B2310AA8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1503F-4D07-4099-9CAE-4AEA8CA7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C80FC-22DC-4399-809C-110C3AB73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7539F-9DDC-47E2-AB33-2A87D3D28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B74ED-B1A9-4A22-BA08-2B0E2B94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89EF9-039E-4435-BD19-176B55EE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33425-36DE-4DDC-9910-040FA8E0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1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5C1C-2E34-47A9-AD5D-4385CEEA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A08BC-ED6F-416C-8906-39E4267D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9032B-1E0F-4281-AC4F-4C10FCF0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3BD4F-361B-4DD7-B482-ECE1B3B2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9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85B15-7B9D-40BE-8FEE-C7A45106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EC587-EBB5-437F-ADE8-892F21C0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7DBD5-D443-4FC9-BDC3-2DEF2BA0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84B0-07A6-4700-A73E-2F73A1EB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59A7-DA14-4F11-A905-70AA4FDD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C9945-F7BA-4EA1-8CDE-773D8B947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1A5BD-0204-44D2-973A-E4D46AB1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FFE4-4E19-4BF6-9441-8B2460A2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EDC7E-C57A-48B1-8740-9ABC04E8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7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9D76-00FB-4024-8DFB-3D948F28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2A57-88E4-4948-ACAA-8B4EC1785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A10DF-F8DE-4F62-A5CD-52A6F67A5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392E7-FC28-4558-9625-BB82DBE1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2C1D-9710-44DC-AA8A-D45C29E5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663-A59E-430B-A6DF-D14B871B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820BC-EB41-44A8-9B9D-E18151FD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E7B9F-6DB2-4ADF-B6A3-4929784E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17E93-C1BB-43F4-8B71-FE12604B5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535D-F910-4FCB-920C-6CBCA6CDA01D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F96E-2D28-41F3-A44B-E7BCC386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F4C5-FD90-4BA3-89F5-AA147D5AA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E888-0280-4824-AABF-B7AF482A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3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F94-5876-4F92-995E-5B160E54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3E7A-1189-4C58-8DAD-DD92048B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29BEFFB-2E65-4853-92E8-771DC791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43AA-3F54-4A20-BF29-D90BF485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DB93351-7B2C-4E6D-871A-3F724ADD8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90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0B99-3ED1-4D7F-AE78-440908F0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9749E67-3300-4D22-89FD-A6AE07047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32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B121-883B-449E-A6A1-90BA2B60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153F866-AED2-4ED4-95E3-EDDAAB8F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057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F94-5876-4F92-995E-5B160E54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3E7A-1189-4C58-8DAD-DD92048B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29BEFFB-2E65-4853-92E8-771DC791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C8FF-F5DB-4128-A6CB-3DC9A1E5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7312D2A-B4E0-48B1-87D4-266F0A4A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764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C8FF-F5DB-4128-A6CB-3DC9A1E5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A831EB29-D477-4D9C-B034-2FB30E79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711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C8FF-F5DB-4128-A6CB-3DC9A1E5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E4385B9A-A67A-4199-A5ED-C76283A11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058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E7F2-BAAC-4154-8C05-901D048D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CE3CE7E-6453-4981-B95C-E0DFAF1E7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77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39DA-8272-4388-A43A-A3C3764E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77260A7-320E-4F68-8C6E-177005EE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1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C40F-E9FE-48D6-B2AC-73A987E5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52A315E8-9839-431F-AE13-74F82414D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423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C40F-E9FE-48D6-B2AC-73A987E5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7C0B7077-73E8-4B64-9C0E-F977DA397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279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8C4D-25DB-44E8-829B-13AB774D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D3E8904-A4A4-4A0F-93D9-5C2813544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494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9</cp:revision>
  <dcterms:created xsi:type="dcterms:W3CDTF">2021-07-09T14:28:18Z</dcterms:created>
  <dcterms:modified xsi:type="dcterms:W3CDTF">2021-07-09T15:08:50Z</dcterms:modified>
</cp:coreProperties>
</file>