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5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9" r:id="rId30"/>
    <p:sldId id="298" r:id="rId31"/>
    <p:sldId id="304" r:id="rId32"/>
    <p:sldId id="303" r:id="rId33"/>
    <p:sldId id="305" r:id="rId34"/>
    <p:sldId id="265" r:id="rId35"/>
  </p:sldIdLst>
  <p:sldSz cx="12192000" cy="6858000"/>
  <p:notesSz cx="6858000" cy="9144000"/>
  <p:embeddedFontLst>
    <p:embeddedFont>
      <p:font typeface="Gravity" panose="00000500000000000000" pitchFamily="50" charset="0"/>
      <p:regular r:id="rId36"/>
      <p:bold r:id="rId37"/>
      <p:italic r:id="rId38"/>
    </p:embeddedFont>
    <p:embeddedFont>
      <p:font typeface="Gravity Light" panose="00000400000000000000" pitchFamily="50" charset="0"/>
      <p:regular r:id="rId39"/>
      <p:italic r:id="rId4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0FAFA-99EA-45CD-98FB-267DD01CDFA1}" v="26" dt="2024-02-04T06:21:23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 snapToGrid="0">
      <p:cViewPr varScale="1">
        <p:scale>
          <a:sx n="95" d="100"/>
          <a:sy n="95" d="100"/>
        </p:scale>
        <p:origin x="53" y="2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ot Hyliger" userId="503d0919fbdaa19f" providerId="LiveId" clId="{2A30FAFA-99EA-45CD-98FB-267DD01CDFA1}"/>
    <pc:docChg chg="undo custSel addSld delSld modSld sldOrd">
      <pc:chgData name="Elliot Hyliger" userId="503d0919fbdaa19f" providerId="LiveId" clId="{2A30FAFA-99EA-45CD-98FB-267DD01CDFA1}" dt="2024-02-04T06:23:03.858" v="1154" actId="47"/>
      <pc:docMkLst>
        <pc:docMk/>
      </pc:docMkLst>
      <pc:sldChg chg="modSp mod modTransition">
        <pc:chgData name="Elliot Hyliger" userId="503d0919fbdaa19f" providerId="LiveId" clId="{2A30FAFA-99EA-45CD-98FB-267DD01CDFA1}" dt="2024-02-03T21:50:18.925" v="767"/>
        <pc:sldMkLst>
          <pc:docMk/>
          <pc:sldMk cId="1369502704" sldId="257"/>
        </pc:sldMkLst>
        <pc:spChg chg="mod">
          <ac:chgData name="Elliot Hyliger" userId="503d0919fbdaa19f" providerId="LiveId" clId="{2A30FAFA-99EA-45CD-98FB-267DD01CDFA1}" dt="2024-02-03T20:56:05.045" v="513" actId="1076"/>
          <ac:spMkLst>
            <pc:docMk/>
            <pc:sldMk cId="1369502704" sldId="257"/>
            <ac:spMk id="3" creationId="{56776178-3C61-5259-4087-F5159268ECD1}"/>
          </ac:spMkLst>
        </pc:spChg>
        <pc:spChg chg="mod">
          <ac:chgData name="Elliot Hyliger" userId="503d0919fbdaa19f" providerId="LiveId" clId="{2A30FAFA-99EA-45CD-98FB-267DD01CDFA1}" dt="2024-02-03T20:02:45.672" v="274" actId="20577"/>
          <ac:spMkLst>
            <pc:docMk/>
            <pc:sldMk cId="1369502704" sldId="257"/>
            <ac:spMk id="4" creationId="{CEDE666F-1DA1-DF07-636E-C5654B998AEF}"/>
          </ac:spMkLst>
        </pc:spChg>
      </pc:sldChg>
      <pc:sldChg chg="modTransition">
        <pc:chgData name="Elliot Hyliger" userId="503d0919fbdaa19f" providerId="LiveId" clId="{2A30FAFA-99EA-45CD-98FB-267DD01CDFA1}" dt="2024-02-03T21:50:18.925" v="767"/>
        <pc:sldMkLst>
          <pc:docMk/>
          <pc:sldMk cId="3403764242" sldId="260"/>
        </pc:sldMkLst>
      </pc:sldChg>
      <pc:sldChg chg="modTransition">
        <pc:chgData name="Elliot Hyliger" userId="503d0919fbdaa19f" providerId="LiveId" clId="{2A30FAFA-99EA-45CD-98FB-267DD01CDFA1}" dt="2024-02-03T21:50:18.925" v="767"/>
        <pc:sldMkLst>
          <pc:docMk/>
          <pc:sldMk cId="3461251761" sldId="265"/>
        </pc:sldMkLst>
      </pc:sldChg>
      <pc:sldChg chg="modSp mod ord modTransition">
        <pc:chgData name="Elliot Hyliger" userId="503d0919fbdaa19f" providerId="LiveId" clId="{2A30FAFA-99EA-45CD-98FB-267DD01CDFA1}" dt="2024-02-03T21:50:18.925" v="767"/>
        <pc:sldMkLst>
          <pc:docMk/>
          <pc:sldMk cId="3478464721" sldId="272"/>
        </pc:sldMkLst>
        <pc:spChg chg="mod">
          <ac:chgData name="Elliot Hyliger" userId="503d0919fbdaa19f" providerId="LiveId" clId="{2A30FAFA-99EA-45CD-98FB-267DD01CDFA1}" dt="2024-02-03T19:50:01.682" v="106" actId="1076"/>
          <ac:spMkLst>
            <pc:docMk/>
            <pc:sldMk cId="3478464721" sldId="272"/>
            <ac:spMk id="2" creationId="{1492A5CF-025C-FD61-DF47-FD0EC4B8FE1B}"/>
          </ac:spMkLst>
        </pc:spChg>
        <pc:spChg chg="mod">
          <ac:chgData name="Elliot Hyliger" userId="503d0919fbdaa19f" providerId="LiveId" clId="{2A30FAFA-99EA-45CD-98FB-267DD01CDFA1}" dt="2024-02-03T19:35:33.625" v="9" actId="20577"/>
          <ac:spMkLst>
            <pc:docMk/>
            <pc:sldMk cId="3478464721" sldId="272"/>
            <ac:spMk id="3" creationId="{70A4EE09-7C89-599D-FDCE-CE5620B0B847}"/>
          </ac:spMkLst>
        </pc:spChg>
        <pc:spChg chg="mod">
          <ac:chgData name="Elliot Hyliger" userId="503d0919fbdaa19f" providerId="LiveId" clId="{2A30FAFA-99EA-45CD-98FB-267DD01CDFA1}" dt="2024-02-03T19:52:23.433" v="118" actId="20577"/>
          <ac:spMkLst>
            <pc:docMk/>
            <pc:sldMk cId="3478464721" sldId="272"/>
            <ac:spMk id="4" creationId="{48D7E0DA-6D4C-E650-4981-A1A9E014A1E2}"/>
          </ac:spMkLst>
        </pc:spChg>
      </pc:sldChg>
      <pc:sldChg chg="addSp delSp modSp add mod modTransition">
        <pc:chgData name="Elliot Hyliger" userId="503d0919fbdaa19f" providerId="LiveId" clId="{2A30FAFA-99EA-45CD-98FB-267DD01CDFA1}" dt="2024-02-03T21:50:18.925" v="767"/>
        <pc:sldMkLst>
          <pc:docMk/>
          <pc:sldMk cId="3394989497" sldId="273"/>
        </pc:sldMkLst>
        <pc:spChg chg="mod">
          <ac:chgData name="Elliot Hyliger" userId="503d0919fbdaa19f" providerId="LiveId" clId="{2A30FAFA-99EA-45CD-98FB-267DD01CDFA1}" dt="2024-02-03T19:52:34.150" v="120" actId="1076"/>
          <ac:spMkLst>
            <pc:docMk/>
            <pc:sldMk cId="3394989497" sldId="273"/>
            <ac:spMk id="2" creationId="{86A0EC16-89CE-4DB9-A280-6171C843DD4E}"/>
          </ac:spMkLst>
        </pc:spChg>
        <pc:spChg chg="del">
          <ac:chgData name="Elliot Hyliger" userId="503d0919fbdaa19f" providerId="LiveId" clId="{2A30FAFA-99EA-45CD-98FB-267DD01CDFA1}" dt="2024-02-03T19:52:30.007" v="119" actId="478"/>
          <ac:spMkLst>
            <pc:docMk/>
            <pc:sldMk cId="3394989497" sldId="273"/>
            <ac:spMk id="3" creationId="{3FB5B487-0273-0C9B-3230-61521B93C546}"/>
          </ac:spMkLst>
        </pc:spChg>
        <pc:spChg chg="mod">
          <ac:chgData name="Elliot Hyliger" userId="503d0919fbdaa19f" providerId="LiveId" clId="{2A30FAFA-99EA-45CD-98FB-267DD01CDFA1}" dt="2024-02-03T20:03:01.339" v="282" actId="20577"/>
          <ac:spMkLst>
            <pc:docMk/>
            <pc:sldMk cId="3394989497" sldId="273"/>
            <ac:spMk id="4" creationId="{1308C54A-3024-13AD-5AEB-9688C49593E1}"/>
          </ac:spMkLst>
        </pc:spChg>
        <pc:spChg chg="add del mod">
          <ac:chgData name="Elliot Hyliger" userId="503d0919fbdaa19f" providerId="LiveId" clId="{2A30FAFA-99EA-45CD-98FB-267DD01CDFA1}" dt="2024-02-03T19:53:05.316" v="126" actId="478"/>
          <ac:spMkLst>
            <pc:docMk/>
            <pc:sldMk cId="3394989497" sldId="273"/>
            <ac:spMk id="5" creationId="{38A5BA0B-1B25-24A0-4CB2-4B421C46ABDF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3501097192" sldId="274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3553471509" sldId="274"/>
        </pc:sldMkLst>
        <pc:spChg chg="mod">
          <ac:chgData name="Elliot Hyliger" userId="503d0919fbdaa19f" providerId="LiveId" clId="{2A30FAFA-99EA-45CD-98FB-267DD01CDFA1}" dt="2024-02-03T20:02:57.185" v="280" actId="20577"/>
          <ac:spMkLst>
            <pc:docMk/>
            <pc:sldMk cId="3553471509" sldId="274"/>
            <ac:spMk id="4" creationId="{CD96453F-D640-A548-34A0-8C702CF76561}"/>
          </ac:spMkLst>
        </pc:spChg>
        <pc:spChg chg="mod">
          <ac:chgData name="Elliot Hyliger" userId="503d0919fbdaa19f" providerId="LiveId" clId="{2A30FAFA-99EA-45CD-98FB-267DD01CDFA1}" dt="2024-02-03T19:54:36.805" v="140" actId="1076"/>
          <ac:spMkLst>
            <pc:docMk/>
            <pc:sldMk cId="3553471509" sldId="274"/>
            <ac:spMk id="5" creationId="{C8D3C108-D51F-2A85-2EE4-77EB9871175A}"/>
          </ac:spMkLst>
        </pc:spChg>
      </pc:sldChg>
      <pc:sldChg chg="modSp add mod ord modTransition">
        <pc:chgData name="Elliot Hyliger" userId="503d0919fbdaa19f" providerId="LiveId" clId="{2A30FAFA-99EA-45CD-98FB-267DD01CDFA1}" dt="2024-02-03T21:50:18.925" v="767"/>
        <pc:sldMkLst>
          <pc:docMk/>
          <pc:sldMk cId="1911924401" sldId="275"/>
        </pc:sldMkLst>
        <pc:spChg chg="mod">
          <ac:chgData name="Elliot Hyliger" userId="503d0919fbdaa19f" providerId="LiveId" clId="{2A30FAFA-99EA-45CD-98FB-267DD01CDFA1}" dt="2024-02-03T20:02:53.294" v="278" actId="20577"/>
          <ac:spMkLst>
            <pc:docMk/>
            <pc:sldMk cId="1911924401" sldId="275"/>
            <ac:spMk id="4" creationId="{DD8E5E09-A892-0FA9-54F1-5A8CCDDA2D98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2892574190" sldId="275"/>
        </pc:sldMkLst>
      </pc:sldChg>
      <pc:sldChg chg="addSp delSp modSp add mod modTransition">
        <pc:chgData name="Elliot Hyliger" userId="503d0919fbdaa19f" providerId="LiveId" clId="{2A30FAFA-99EA-45CD-98FB-267DD01CDFA1}" dt="2024-02-03T21:50:18.925" v="767"/>
        <pc:sldMkLst>
          <pc:docMk/>
          <pc:sldMk cId="101482004" sldId="276"/>
        </pc:sldMkLst>
        <pc:spChg chg="mod">
          <ac:chgData name="Elliot Hyliger" userId="503d0919fbdaa19f" providerId="LiveId" clId="{2A30FAFA-99EA-45CD-98FB-267DD01CDFA1}" dt="2024-02-03T20:02:49.608" v="276" actId="20577"/>
          <ac:spMkLst>
            <pc:docMk/>
            <pc:sldMk cId="101482004" sldId="276"/>
            <ac:spMk id="4" creationId="{477529DB-F728-FE42-7D17-91FEF4B5BFF3}"/>
          </ac:spMkLst>
        </pc:spChg>
        <pc:spChg chg="add del">
          <ac:chgData name="Elliot Hyliger" userId="503d0919fbdaa19f" providerId="LiveId" clId="{2A30FAFA-99EA-45CD-98FB-267DD01CDFA1}" dt="2024-02-03T19:58:42.600" v="146" actId="22"/>
          <ac:spMkLst>
            <pc:docMk/>
            <pc:sldMk cId="101482004" sldId="276"/>
            <ac:spMk id="5" creationId="{7464C9AF-4696-17BC-3A80-A8650BF51223}"/>
          </ac:spMkLst>
        </pc:spChg>
        <pc:spChg chg="add mod">
          <ac:chgData name="Elliot Hyliger" userId="503d0919fbdaa19f" providerId="LiveId" clId="{2A30FAFA-99EA-45CD-98FB-267DD01CDFA1}" dt="2024-02-03T20:04:13.347" v="292" actId="6549"/>
          <ac:spMkLst>
            <pc:docMk/>
            <pc:sldMk cId="101482004" sldId="276"/>
            <ac:spMk id="8" creationId="{F55BE0E1-D5F1-68BF-FBFA-62AF59F2920F}"/>
          </ac:spMkLst>
        </pc:spChg>
        <pc:picChg chg="add del">
          <ac:chgData name="Elliot Hyliger" userId="503d0919fbdaa19f" providerId="LiveId" clId="{2A30FAFA-99EA-45CD-98FB-267DD01CDFA1}" dt="2024-02-03T19:58:58.464" v="148" actId="478"/>
          <ac:picMkLst>
            <pc:docMk/>
            <pc:sldMk cId="101482004" sldId="276"/>
            <ac:picMk id="7" creationId="{A83FBAB7-6FFC-F107-C87B-F15BD96F6D94}"/>
          </ac:picMkLst>
        </pc:pic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3619435365" sldId="276"/>
        </pc:sldMkLst>
      </pc:sldChg>
      <pc:sldChg chg="add del">
        <pc:chgData name="Elliot Hyliger" userId="503d0919fbdaa19f" providerId="LiveId" clId="{2A30FAFA-99EA-45CD-98FB-267DD01CDFA1}" dt="2024-02-03T20:01:31.783" v="234" actId="47"/>
        <pc:sldMkLst>
          <pc:docMk/>
          <pc:sldMk cId="1644410068" sldId="277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958091296" sldId="277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2866591268" sldId="277"/>
        </pc:sldMkLst>
        <pc:spChg chg="mod">
          <ac:chgData name="Elliot Hyliger" userId="503d0919fbdaa19f" providerId="LiveId" clId="{2A30FAFA-99EA-45CD-98FB-267DD01CDFA1}" dt="2024-02-03T20:04:19.054" v="293" actId="6549"/>
          <ac:spMkLst>
            <pc:docMk/>
            <pc:sldMk cId="2866591268" sldId="277"/>
            <ac:spMk id="8" creationId="{4547401C-B1D8-ECA6-840B-FD2FC4F4319E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454357262" sldId="278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1284248447" sldId="278"/>
        </pc:sldMkLst>
        <pc:spChg chg="mod">
          <ac:chgData name="Elliot Hyliger" userId="503d0919fbdaa19f" providerId="LiveId" clId="{2A30FAFA-99EA-45CD-98FB-267DD01CDFA1}" dt="2024-02-03T20:04:21.684" v="294" actId="6549"/>
          <ac:spMkLst>
            <pc:docMk/>
            <pc:sldMk cId="1284248447" sldId="278"/>
            <ac:spMk id="8" creationId="{7BC970A6-2DC9-CFA1-6662-35501B34FFE0}"/>
          </ac:spMkLst>
        </pc:spChg>
      </pc:sldChg>
      <pc:sldChg chg="add del">
        <pc:chgData name="Elliot Hyliger" userId="503d0919fbdaa19f" providerId="LiveId" clId="{2A30FAFA-99EA-45CD-98FB-267DD01CDFA1}" dt="2024-02-03T20:01:30.394" v="233" actId="47"/>
        <pc:sldMkLst>
          <pc:docMk/>
          <pc:sldMk cId="3994893476" sldId="278"/>
        </pc:sldMkLst>
      </pc:sldChg>
      <pc:sldChg chg="add del">
        <pc:chgData name="Elliot Hyliger" userId="503d0919fbdaa19f" providerId="LiveId" clId="{2A30FAFA-99EA-45CD-98FB-267DD01CDFA1}" dt="2024-02-03T20:01:29.283" v="232" actId="47"/>
        <pc:sldMkLst>
          <pc:docMk/>
          <pc:sldMk cId="577001296" sldId="279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885524454" sldId="279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3713446076" sldId="279"/>
        </pc:sldMkLst>
        <pc:spChg chg="mod">
          <ac:chgData name="Elliot Hyliger" userId="503d0919fbdaa19f" providerId="LiveId" clId="{2A30FAFA-99EA-45CD-98FB-267DD01CDFA1}" dt="2024-02-03T20:04:25.005" v="295" actId="6549"/>
          <ac:spMkLst>
            <pc:docMk/>
            <pc:sldMk cId="3713446076" sldId="279"/>
            <ac:spMk id="8" creationId="{1C7AC5F8-1EC8-904C-93CB-F6C67EAF3B54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821225171" sldId="280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1682182982" sldId="280"/>
        </pc:sldMkLst>
        <pc:spChg chg="mod">
          <ac:chgData name="Elliot Hyliger" userId="503d0919fbdaa19f" providerId="LiveId" clId="{2A30FAFA-99EA-45CD-98FB-267DD01CDFA1}" dt="2024-02-03T20:04:30.691" v="296" actId="6549"/>
          <ac:spMkLst>
            <pc:docMk/>
            <pc:sldMk cId="1682182982" sldId="280"/>
            <ac:spMk id="8" creationId="{66719527-916E-5C86-700B-AF0268603BC7}"/>
          </ac:spMkLst>
        </pc:spChg>
      </pc:sldChg>
      <pc:sldChg chg="addSp modSp add mod modTransition">
        <pc:chgData name="Elliot Hyliger" userId="503d0919fbdaa19f" providerId="LiveId" clId="{2A30FAFA-99EA-45CD-98FB-267DD01CDFA1}" dt="2024-02-03T21:50:18.925" v="767"/>
        <pc:sldMkLst>
          <pc:docMk/>
          <pc:sldMk cId="122790194" sldId="281"/>
        </pc:sldMkLst>
        <pc:spChg chg="add mod">
          <ac:chgData name="Elliot Hyliger" userId="503d0919fbdaa19f" providerId="LiveId" clId="{2A30FAFA-99EA-45CD-98FB-267DD01CDFA1}" dt="2024-02-03T20:11:15.720" v="315" actId="313"/>
          <ac:spMkLst>
            <pc:docMk/>
            <pc:sldMk cId="122790194" sldId="281"/>
            <ac:spMk id="3" creationId="{E3F1CECC-E3B2-8B39-6BC6-A7E911F5D84F}"/>
          </ac:spMkLst>
        </pc:spChg>
        <pc:spChg chg="add mod">
          <ac:chgData name="Elliot Hyliger" userId="503d0919fbdaa19f" providerId="LiveId" clId="{2A30FAFA-99EA-45CD-98FB-267DD01CDFA1}" dt="2024-02-03T20:09:54.853" v="299"/>
          <ac:spMkLst>
            <pc:docMk/>
            <pc:sldMk cId="122790194" sldId="281"/>
            <ac:spMk id="5" creationId="{D026C347-C1EE-D1F5-5CE9-5CA93F1D4BCB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3380589780" sldId="281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208797409" sldId="282"/>
        </pc:sldMkLst>
      </pc:sldChg>
      <pc:sldChg chg="add ord modTransition">
        <pc:chgData name="Elliot Hyliger" userId="503d0919fbdaa19f" providerId="LiveId" clId="{2A30FAFA-99EA-45CD-98FB-267DD01CDFA1}" dt="2024-02-03T21:50:18.925" v="767"/>
        <pc:sldMkLst>
          <pc:docMk/>
          <pc:sldMk cId="2573626670" sldId="282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824181515" sldId="283"/>
        </pc:sldMkLst>
      </pc:sldChg>
      <pc:sldChg chg="modSp add mod ord modTransition">
        <pc:chgData name="Elliot Hyliger" userId="503d0919fbdaa19f" providerId="LiveId" clId="{2A30FAFA-99EA-45CD-98FB-267DD01CDFA1}" dt="2024-02-03T21:50:18.925" v="767"/>
        <pc:sldMkLst>
          <pc:docMk/>
          <pc:sldMk cId="3303445176" sldId="283"/>
        </pc:sldMkLst>
        <pc:spChg chg="mod">
          <ac:chgData name="Elliot Hyliger" userId="503d0919fbdaa19f" providerId="LiveId" clId="{2A30FAFA-99EA-45CD-98FB-267DD01CDFA1}" dt="2024-02-03T20:32:49.604" v="343" actId="1076"/>
          <ac:spMkLst>
            <pc:docMk/>
            <pc:sldMk cId="3303445176" sldId="283"/>
            <ac:spMk id="5" creationId="{04D9D7AF-D5D6-D77A-DD14-70727B1C1652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81493330" sldId="284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2471431536" sldId="284"/>
        </pc:sldMkLst>
        <pc:spChg chg="mod">
          <ac:chgData name="Elliot Hyliger" userId="503d0919fbdaa19f" providerId="LiveId" clId="{2A30FAFA-99EA-45CD-98FB-267DD01CDFA1}" dt="2024-02-03T20:36:13.824" v="390" actId="20577"/>
          <ac:spMkLst>
            <pc:docMk/>
            <pc:sldMk cId="2471431536" sldId="284"/>
            <ac:spMk id="5" creationId="{D2377D31-759E-EAA8-EB48-721B0EB93AE1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945278472" sldId="285"/>
        </pc:sldMkLst>
      </pc:sldChg>
      <pc:sldChg chg="modSp add mod ord modTransition">
        <pc:chgData name="Elliot Hyliger" userId="503d0919fbdaa19f" providerId="LiveId" clId="{2A30FAFA-99EA-45CD-98FB-267DD01CDFA1}" dt="2024-02-03T21:50:18.925" v="767"/>
        <pc:sldMkLst>
          <pc:docMk/>
          <pc:sldMk cId="3517752378" sldId="285"/>
        </pc:sldMkLst>
        <pc:spChg chg="mod">
          <ac:chgData name="Elliot Hyliger" userId="503d0919fbdaa19f" providerId="LiveId" clId="{2A30FAFA-99EA-45CD-98FB-267DD01CDFA1}" dt="2024-02-03T20:44:50.716" v="436" actId="20577"/>
          <ac:spMkLst>
            <pc:docMk/>
            <pc:sldMk cId="3517752378" sldId="285"/>
            <ac:spMk id="2" creationId="{84D342D2-58D1-F17A-E24F-B41270420007}"/>
          </ac:spMkLst>
        </pc:spChg>
      </pc:sldChg>
      <pc:sldChg chg="addSp delSp modSp add mod modTransition">
        <pc:chgData name="Elliot Hyliger" userId="503d0919fbdaa19f" providerId="LiveId" clId="{2A30FAFA-99EA-45CD-98FB-267DD01CDFA1}" dt="2024-02-03T21:50:18.925" v="767"/>
        <pc:sldMkLst>
          <pc:docMk/>
          <pc:sldMk cId="2033773425" sldId="286"/>
        </pc:sldMkLst>
        <pc:spChg chg="add mod">
          <ac:chgData name="Elliot Hyliger" userId="503d0919fbdaa19f" providerId="LiveId" clId="{2A30FAFA-99EA-45CD-98FB-267DD01CDFA1}" dt="2024-02-03T20:51:13.773" v="487" actId="1076"/>
          <ac:spMkLst>
            <pc:docMk/>
            <pc:sldMk cId="2033773425" sldId="286"/>
            <ac:spMk id="3" creationId="{CD5F39EA-BDF5-ABFA-C1E9-B69B119A9B9B}"/>
          </ac:spMkLst>
        </pc:spChg>
        <pc:spChg chg="add del mod">
          <ac:chgData name="Elliot Hyliger" userId="503d0919fbdaa19f" providerId="LiveId" clId="{2A30FAFA-99EA-45CD-98FB-267DD01CDFA1}" dt="2024-02-03T20:51:26.443" v="490" actId="478"/>
          <ac:spMkLst>
            <pc:docMk/>
            <pc:sldMk cId="2033773425" sldId="286"/>
            <ac:spMk id="5" creationId="{AF54D6B8-B050-C252-848A-160AC18BFDDF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762615672" sldId="287"/>
        </pc:sldMkLst>
      </pc:sldChg>
      <pc:sldChg chg="add modTransition">
        <pc:chgData name="Elliot Hyliger" userId="503d0919fbdaa19f" providerId="LiveId" clId="{2A30FAFA-99EA-45CD-98FB-267DD01CDFA1}" dt="2024-02-03T21:50:18.925" v="767"/>
        <pc:sldMkLst>
          <pc:docMk/>
          <pc:sldMk cId="3983366696" sldId="287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3460718002" sldId="288"/>
        </pc:sldMkLst>
        <pc:spChg chg="mod">
          <ac:chgData name="Elliot Hyliger" userId="503d0919fbdaa19f" providerId="LiveId" clId="{2A30FAFA-99EA-45CD-98FB-267DD01CDFA1}" dt="2024-02-03T20:57:49.446" v="523" actId="115"/>
          <ac:spMkLst>
            <pc:docMk/>
            <pc:sldMk cId="3460718002" sldId="288"/>
            <ac:spMk id="3" creationId="{6240C149-1078-CBBD-B9F2-A0ACBE68C215}"/>
          </ac:spMkLst>
        </pc:spChg>
      </pc:sldChg>
      <pc:sldChg chg="add ord modTransition">
        <pc:chgData name="Elliot Hyliger" userId="503d0919fbdaa19f" providerId="LiveId" clId="{2A30FAFA-99EA-45CD-98FB-267DD01CDFA1}" dt="2024-02-03T21:50:18.925" v="767"/>
        <pc:sldMkLst>
          <pc:docMk/>
          <pc:sldMk cId="3122752798" sldId="289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762017877" sldId="290"/>
        </pc:sldMkLst>
      </pc:sldChg>
      <pc:sldChg chg="modSp add mod ord modTransition">
        <pc:chgData name="Elliot Hyliger" userId="503d0919fbdaa19f" providerId="LiveId" clId="{2A30FAFA-99EA-45CD-98FB-267DD01CDFA1}" dt="2024-02-03T21:50:18.925" v="767"/>
        <pc:sldMkLst>
          <pc:docMk/>
          <pc:sldMk cId="3136430029" sldId="290"/>
        </pc:sldMkLst>
        <pc:spChg chg="mod">
          <ac:chgData name="Elliot Hyliger" userId="503d0919fbdaa19f" providerId="LiveId" clId="{2A30FAFA-99EA-45CD-98FB-267DD01CDFA1}" dt="2024-02-03T21:06:45.897" v="561" actId="20577"/>
          <ac:spMkLst>
            <pc:docMk/>
            <pc:sldMk cId="3136430029" sldId="290"/>
            <ac:spMk id="3" creationId="{02E0377B-85AC-942D-64A8-6F074F7F1ACC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788603825" sldId="291"/>
        </pc:sldMkLst>
      </pc:sldChg>
      <pc:sldChg chg="add ord modTransition">
        <pc:chgData name="Elliot Hyliger" userId="503d0919fbdaa19f" providerId="LiveId" clId="{2A30FAFA-99EA-45CD-98FB-267DD01CDFA1}" dt="2024-02-03T21:50:18.925" v="767"/>
        <pc:sldMkLst>
          <pc:docMk/>
          <pc:sldMk cId="2710140513" sldId="291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103742585" sldId="292"/>
        </pc:sldMkLst>
      </pc:sldChg>
      <pc:sldChg chg="modSp add mod ord modTransition">
        <pc:chgData name="Elliot Hyliger" userId="503d0919fbdaa19f" providerId="LiveId" clId="{2A30FAFA-99EA-45CD-98FB-267DD01CDFA1}" dt="2024-02-03T21:50:18.925" v="767"/>
        <pc:sldMkLst>
          <pc:docMk/>
          <pc:sldMk cId="2913335105" sldId="292"/>
        </pc:sldMkLst>
        <pc:spChg chg="mod">
          <ac:chgData name="Elliot Hyliger" userId="503d0919fbdaa19f" providerId="LiveId" clId="{2A30FAFA-99EA-45CD-98FB-267DD01CDFA1}" dt="2024-02-03T21:32:22.524" v="634" actId="6549"/>
          <ac:spMkLst>
            <pc:docMk/>
            <pc:sldMk cId="2913335105" sldId="292"/>
            <ac:spMk id="3" creationId="{43770B06-12FF-E4F5-5DDC-E711DF35067C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635932575" sldId="293"/>
        </pc:sldMkLst>
      </pc:sldChg>
      <pc:sldChg chg="modSp add mod modTransition">
        <pc:chgData name="Elliot Hyliger" userId="503d0919fbdaa19f" providerId="LiveId" clId="{2A30FAFA-99EA-45CD-98FB-267DD01CDFA1}" dt="2024-02-03T21:50:18.925" v="767"/>
        <pc:sldMkLst>
          <pc:docMk/>
          <pc:sldMk cId="2443451625" sldId="293"/>
        </pc:sldMkLst>
        <pc:spChg chg="mod">
          <ac:chgData name="Elliot Hyliger" userId="503d0919fbdaa19f" providerId="LiveId" clId="{2A30FAFA-99EA-45CD-98FB-267DD01CDFA1}" dt="2024-02-03T21:32:18.102" v="632" actId="6549"/>
          <ac:spMkLst>
            <pc:docMk/>
            <pc:sldMk cId="2443451625" sldId="293"/>
            <ac:spMk id="3" creationId="{2E5B682F-F111-1F98-6975-462BC83FEF0C}"/>
          </ac:spMkLst>
        </pc:spChg>
      </pc:sldChg>
      <pc:sldChg chg="add modTransition">
        <pc:chgData name="Elliot Hyliger" userId="503d0919fbdaa19f" providerId="LiveId" clId="{2A30FAFA-99EA-45CD-98FB-267DD01CDFA1}" dt="2024-02-03T21:50:18.925" v="767"/>
        <pc:sldMkLst>
          <pc:docMk/>
          <pc:sldMk cId="1480983609" sldId="294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556169852" sldId="294"/>
        </pc:sldMkLst>
      </pc:sldChg>
      <pc:sldChg chg="addSp modSp add mod modTransition">
        <pc:chgData name="Elliot Hyliger" userId="503d0919fbdaa19f" providerId="LiveId" clId="{2A30FAFA-99EA-45CD-98FB-267DD01CDFA1}" dt="2024-02-03T21:50:18.925" v="767"/>
        <pc:sldMkLst>
          <pc:docMk/>
          <pc:sldMk cId="378591035" sldId="295"/>
        </pc:sldMkLst>
        <pc:spChg chg="mod">
          <ac:chgData name="Elliot Hyliger" userId="503d0919fbdaa19f" providerId="LiveId" clId="{2A30FAFA-99EA-45CD-98FB-267DD01CDFA1}" dt="2024-02-03T21:34:25.431" v="637"/>
          <ac:spMkLst>
            <pc:docMk/>
            <pc:sldMk cId="378591035" sldId="295"/>
            <ac:spMk id="3" creationId="{89782562-C2E8-D727-E366-4962819E191E}"/>
          </ac:spMkLst>
        </pc:spChg>
        <pc:spChg chg="add mod">
          <ac:chgData name="Elliot Hyliger" userId="503d0919fbdaa19f" providerId="LiveId" clId="{2A30FAFA-99EA-45CD-98FB-267DD01CDFA1}" dt="2024-02-03T21:49:28.710" v="762" actId="1076"/>
          <ac:spMkLst>
            <pc:docMk/>
            <pc:sldMk cId="378591035" sldId="295"/>
            <ac:spMk id="5" creationId="{3FAF3BDD-E91E-592C-AF57-7E8B86284BEA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2923250816" sldId="295"/>
        </pc:sldMkLst>
      </pc:sldChg>
      <pc:sldChg chg="addSp modSp add mod ord">
        <pc:chgData name="Elliot Hyliger" userId="503d0919fbdaa19f" providerId="LiveId" clId="{2A30FAFA-99EA-45CD-98FB-267DD01CDFA1}" dt="2024-02-03T22:05:07.246" v="866" actId="113"/>
        <pc:sldMkLst>
          <pc:docMk/>
          <pc:sldMk cId="604299777" sldId="296"/>
        </pc:sldMkLst>
        <pc:spChg chg="mod">
          <ac:chgData name="Elliot Hyliger" userId="503d0919fbdaa19f" providerId="LiveId" clId="{2A30FAFA-99EA-45CD-98FB-267DD01CDFA1}" dt="2024-02-03T21:53:56.602" v="809" actId="6549"/>
          <ac:spMkLst>
            <pc:docMk/>
            <pc:sldMk cId="604299777" sldId="296"/>
            <ac:spMk id="2" creationId="{4AD24927-4E26-D8B8-6062-9A1AA3E39050}"/>
          </ac:spMkLst>
        </pc:spChg>
        <pc:spChg chg="add mod">
          <ac:chgData name="Elliot Hyliger" userId="503d0919fbdaa19f" providerId="LiveId" clId="{2A30FAFA-99EA-45CD-98FB-267DD01CDFA1}" dt="2024-02-03T22:04:40.483" v="863" actId="14100"/>
          <ac:spMkLst>
            <pc:docMk/>
            <pc:sldMk cId="604299777" sldId="296"/>
            <ac:spMk id="3" creationId="{5A54587B-9087-8430-8C5E-73D3264F90DF}"/>
          </ac:spMkLst>
        </pc:spChg>
        <pc:spChg chg="add mod">
          <ac:chgData name="Elliot Hyliger" userId="503d0919fbdaa19f" providerId="LiveId" clId="{2A30FAFA-99EA-45CD-98FB-267DD01CDFA1}" dt="2024-02-03T22:05:07.246" v="866" actId="113"/>
          <ac:spMkLst>
            <pc:docMk/>
            <pc:sldMk cId="604299777" sldId="296"/>
            <ac:spMk id="5" creationId="{8F266416-D29F-248E-4EF5-A485C2249DD4}"/>
          </ac:spMkLst>
        </pc:spChg>
      </pc:sldChg>
      <pc:sldChg chg="modSp add mod ord">
        <pc:chgData name="Elliot Hyliger" userId="503d0919fbdaa19f" providerId="LiveId" clId="{2A30FAFA-99EA-45CD-98FB-267DD01CDFA1}" dt="2024-02-03T22:12:41.044" v="890" actId="20577"/>
        <pc:sldMkLst>
          <pc:docMk/>
          <pc:sldMk cId="1554680684" sldId="297"/>
        </pc:sldMkLst>
        <pc:spChg chg="mod">
          <ac:chgData name="Elliot Hyliger" userId="503d0919fbdaa19f" providerId="LiveId" clId="{2A30FAFA-99EA-45CD-98FB-267DD01CDFA1}" dt="2024-02-03T22:12:41.044" v="890" actId="20577"/>
          <ac:spMkLst>
            <pc:docMk/>
            <pc:sldMk cId="1554680684" sldId="297"/>
            <ac:spMk id="3" creationId="{0EFE8A7B-D4DF-131B-2C7F-BE8F4596701B}"/>
          </ac:spMkLst>
        </pc:spChg>
      </pc:sldChg>
      <pc:sldChg chg="addSp delSp modSp add del mod ord">
        <pc:chgData name="Elliot Hyliger" userId="503d0919fbdaa19f" providerId="LiveId" clId="{2A30FAFA-99EA-45CD-98FB-267DD01CDFA1}" dt="2024-02-04T06:19:37.910" v="1072" actId="313"/>
        <pc:sldMkLst>
          <pc:docMk/>
          <pc:sldMk cId="1806722695" sldId="298"/>
        </pc:sldMkLst>
        <pc:spChg chg="add del mod">
          <ac:chgData name="Elliot Hyliger" userId="503d0919fbdaa19f" providerId="LiveId" clId="{2A30FAFA-99EA-45CD-98FB-267DD01CDFA1}" dt="2024-02-03T22:24:09.950" v="967" actId="478"/>
          <ac:spMkLst>
            <pc:docMk/>
            <pc:sldMk cId="1806722695" sldId="298"/>
            <ac:spMk id="3" creationId="{FCB55EE0-5081-3ACE-86A2-458E750863CE}"/>
          </ac:spMkLst>
        </pc:spChg>
        <pc:spChg chg="del">
          <ac:chgData name="Elliot Hyliger" userId="503d0919fbdaa19f" providerId="LiveId" clId="{2A30FAFA-99EA-45CD-98FB-267DD01CDFA1}" dt="2024-02-03T22:16:20.411" v="897" actId="478"/>
          <ac:spMkLst>
            <pc:docMk/>
            <pc:sldMk cId="1806722695" sldId="298"/>
            <ac:spMk id="5" creationId="{9BBE12D0-6C46-B690-F8FD-7B51047B46C5}"/>
          </ac:spMkLst>
        </pc:spChg>
        <pc:spChg chg="add mod">
          <ac:chgData name="Elliot Hyliger" userId="503d0919fbdaa19f" providerId="LiveId" clId="{2A30FAFA-99EA-45CD-98FB-267DD01CDFA1}" dt="2024-02-04T06:19:37.910" v="1072" actId="313"/>
          <ac:spMkLst>
            <pc:docMk/>
            <pc:sldMk cId="1806722695" sldId="298"/>
            <ac:spMk id="6" creationId="{CDCCA86B-7E40-E556-61C6-3EE9C485908A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2215740505" sldId="299"/>
        </pc:sldMkLst>
      </pc:sldChg>
      <pc:sldChg chg="delSp add mod">
        <pc:chgData name="Elliot Hyliger" userId="503d0919fbdaa19f" providerId="LiveId" clId="{2A30FAFA-99EA-45CD-98FB-267DD01CDFA1}" dt="2024-02-03T22:16:11.547" v="896" actId="478"/>
        <pc:sldMkLst>
          <pc:docMk/>
          <pc:sldMk cId="3596480584" sldId="299"/>
        </pc:sldMkLst>
        <pc:spChg chg="del">
          <ac:chgData name="Elliot Hyliger" userId="503d0919fbdaa19f" providerId="LiveId" clId="{2A30FAFA-99EA-45CD-98FB-267DD01CDFA1}" dt="2024-02-03T22:16:11.547" v="896" actId="478"/>
          <ac:spMkLst>
            <pc:docMk/>
            <pc:sldMk cId="3596480584" sldId="299"/>
            <ac:spMk id="3" creationId="{2001ADB9-2F24-6724-4892-792EE0A983E0}"/>
          </ac:spMkLst>
        </pc:spChg>
        <pc:spChg chg="del">
          <ac:chgData name="Elliot Hyliger" userId="503d0919fbdaa19f" providerId="LiveId" clId="{2A30FAFA-99EA-45CD-98FB-267DD01CDFA1}" dt="2024-02-03T22:16:09.344" v="895" actId="478"/>
          <ac:spMkLst>
            <pc:docMk/>
            <pc:sldMk cId="3596480584" sldId="299"/>
            <ac:spMk id="5" creationId="{EEE5A2F5-5B78-E545-4EBC-8B587258C3B3}"/>
          </ac:spMkLst>
        </pc:spChg>
      </pc:sldChg>
      <pc:sldChg chg="add del ord">
        <pc:chgData name="Elliot Hyliger" userId="503d0919fbdaa19f" providerId="LiveId" clId="{2A30FAFA-99EA-45CD-98FB-267DD01CDFA1}" dt="2024-02-04T06:19:24.696" v="1069" actId="47"/>
        <pc:sldMkLst>
          <pc:docMk/>
          <pc:sldMk cId="1030725468" sldId="300"/>
        </pc:sldMkLst>
      </pc:sldChg>
      <pc:sldChg chg="addSp delSp modSp add del mod">
        <pc:chgData name="Elliot Hyliger" userId="503d0919fbdaa19f" providerId="LiveId" clId="{2A30FAFA-99EA-45CD-98FB-267DD01CDFA1}" dt="2024-02-03T22:37:23.464" v="1016" actId="47"/>
        <pc:sldMkLst>
          <pc:docMk/>
          <pc:sldMk cId="3855902136" sldId="300"/>
        </pc:sldMkLst>
        <pc:spChg chg="del">
          <ac:chgData name="Elliot Hyliger" userId="503d0919fbdaa19f" providerId="LiveId" clId="{2A30FAFA-99EA-45CD-98FB-267DD01CDFA1}" dt="2024-02-03T22:32:32.198" v="1008" actId="478"/>
          <ac:spMkLst>
            <pc:docMk/>
            <pc:sldMk cId="3855902136" sldId="300"/>
            <ac:spMk id="2" creationId="{462F6357-39FE-406F-D23A-DD4797A31496}"/>
          </ac:spMkLst>
        </pc:spChg>
        <pc:spChg chg="del">
          <ac:chgData name="Elliot Hyliger" userId="503d0919fbdaa19f" providerId="LiveId" clId="{2A30FAFA-99EA-45CD-98FB-267DD01CDFA1}" dt="2024-02-03T22:30:42.315" v="998" actId="478"/>
          <ac:spMkLst>
            <pc:docMk/>
            <pc:sldMk cId="3855902136" sldId="300"/>
            <ac:spMk id="6" creationId="{CEB3C26B-6D58-EE0C-EF66-FE47CEF25C91}"/>
          </ac:spMkLst>
        </pc:spChg>
        <pc:picChg chg="add mod modCrop">
          <ac:chgData name="Elliot Hyliger" userId="503d0919fbdaa19f" providerId="LiveId" clId="{2A30FAFA-99EA-45CD-98FB-267DD01CDFA1}" dt="2024-02-03T22:34:53.100" v="1014" actId="1076"/>
          <ac:picMkLst>
            <pc:docMk/>
            <pc:sldMk cId="3855902136" sldId="300"/>
            <ac:picMk id="5" creationId="{C29F8AC6-2DCD-5C24-A348-96DD32B33940}"/>
          </ac:picMkLst>
        </pc:picChg>
        <pc:picChg chg="add mod">
          <ac:chgData name="Elliot Hyliger" userId="503d0919fbdaa19f" providerId="LiveId" clId="{2A30FAFA-99EA-45CD-98FB-267DD01CDFA1}" dt="2024-02-03T22:34:58.014" v="1015" actId="14100"/>
          <ac:picMkLst>
            <pc:docMk/>
            <pc:sldMk cId="3855902136" sldId="300"/>
            <ac:picMk id="8" creationId="{A1F62B2C-7252-6DD0-0441-3F216531C50E}"/>
          </ac:picMkLst>
        </pc:pic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4175114092" sldId="300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671648618" sldId="301"/>
        </pc:sldMkLst>
      </pc:sldChg>
      <pc:sldChg chg="addSp modSp add del mod">
        <pc:chgData name="Elliot Hyliger" userId="503d0919fbdaa19f" providerId="LiveId" clId="{2A30FAFA-99EA-45CD-98FB-267DD01CDFA1}" dt="2024-02-04T06:22:56.293" v="1153" actId="47"/>
        <pc:sldMkLst>
          <pc:docMk/>
          <pc:sldMk cId="3500200684" sldId="301"/>
        </pc:sldMkLst>
        <pc:spChg chg="mod">
          <ac:chgData name="Elliot Hyliger" userId="503d0919fbdaa19f" providerId="LiveId" clId="{2A30FAFA-99EA-45CD-98FB-267DD01CDFA1}" dt="2024-02-03T23:11:36.499" v="1029" actId="5793"/>
          <ac:spMkLst>
            <pc:docMk/>
            <pc:sldMk cId="3500200684" sldId="301"/>
            <ac:spMk id="2" creationId="{40685419-5DE0-8624-6B35-5B1A73F490AC}"/>
          </ac:spMkLst>
        </pc:spChg>
        <pc:spChg chg="add mod">
          <ac:chgData name="Elliot Hyliger" userId="503d0919fbdaa19f" providerId="LiveId" clId="{2A30FAFA-99EA-45CD-98FB-267DD01CDFA1}" dt="2024-02-03T23:13:42.053" v="1050" actId="313"/>
          <ac:spMkLst>
            <pc:docMk/>
            <pc:sldMk cId="3500200684" sldId="301"/>
            <ac:spMk id="3" creationId="{EDC9E9BC-DC47-24D6-2010-4C6683F9C4AB}"/>
          </ac:spMkLst>
        </pc:spChg>
        <pc:spChg chg="add mod">
          <ac:chgData name="Elliot Hyliger" userId="503d0919fbdaa19f" providerId="LiveId" clId="{2A30FAFA-99EA-45CD-98FB-267DD01CDFA1}" dt="2024-02-03T23:13:03.578" v="1032"/>
          <ac:spMkLst>
            <pc:docMk/>
            <pc:sldMk cId="3500200684" sldId="301"/>
            <ac:spMk id="5" creationId="{3B87F91A-E66B-19E0-E08F-F08563D3F985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2141404016" sldId="302"/>
        </pc:sldMkLst>
      </pc:sldChg>
      <pc:sldChg chg="delSp modSp add del mod">
        <pc:chgData name="Elliot Hyliger" userId="503d0919fbdaa19f" providerId="LiveId" clId="{2A30FAFA-99EA-45CD-98FB-267DD01CDFA1}" dt="2024-02-04T06:23:03.858" v="1154" actId="47"/>
        <pc:sldMkLst>
          <pc:docMk/>
          <pc:sldMk cId="2577742409" sldId="302"/>
        </pc:sldMkLst>
        <pc:spChg chg="del mod">
          <ac:chgData name="Elliot Hyliger" userId="503d0919fbdaa19f" providerId="LiveId" clId="{2A30FAFA-99EA-45CD-98FB-267DD01CDFA1}" dt="2024-02-04T06:17:49.563" v="1064" actId="478"/>
          <ac:spMkLst>
            <pc:docMk/>
            <pc:sldMk cId="2577742409" sldId="302"/>
            <ac:spMk id="2" creationId="{D7EF16D8-2021-0375-9C34-E732623F17C7}"/>
          </ac:spMkLst>
        </pc:spChg>
      </pc:sldChg>
      <pc:sldChg chg="addSp modSp add mod ord">
        <pc:chgData name="Elliot Hyliger" userId="503d0919fbdaa19f" providerId="LiveId" clId="{2A30FAFA-99EA-45CD-98FB-267DD01CDFA1}" dt="2024-02-04T06:21:49.414" v="1136" actId="403"/>
        <pc:sldMkLst>
          <pc:docMk/>
          <pc:sldMk cId="620898363" sldId="303"/>
        </pc:sldMkLst>
        <pc:spChg chg="mod">
          <ac:chgData name="Elliot Hyliger" userId="503d0919fbdaa19f" providerId="LiveId" clId="{2A30FAFA-99EA-45CD-98FB-267DD01CDFA1}" dt="2024-02-04T06:21:49.414" v="1136" actId="403"/>
          <ac:spMkLst>
            <pc:docMk/>
            <pc:sldMk cId="620898363" sldId="303"/>
            <ac:spMk id="2" creationId="{919FFCD0-A919-374E-7571-3EF2F78C6C70}"/>
          </ac:spMkLst>
        </pc:spChg>
        <pc:spChg chg="add mod">
          <ac:chgData name="Elliot Hyliger" userId="503d0919fbdaa19f" providerId="LiveId" clId="{2A30FAFA-99EA-45CD-98FB-267DD01CDFA1}" dt="2024-02-04T06:21:45.914" v="1135" actId="1076"/>
          <ac:spMkLst>
            <pc:docMk/>
            <pc:sldMk cId="620898363" sldId="303"/>
            <ac:spMk id="5" creationId="{EC34E04B-E6B5-BF14-E782-DDE85E6555A0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266884096" sldId="303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409784482" sldId="304"/>
        </pc:sldMkLst>
      </pc:sldChg>
      <pc:sldChg chg="modSp add mod">
        <pc:chgData name="Elliot Hyliger" userId="503d0919fbdaa19f" providerId="LiveId" clId="{2A30FAFA-99EA-45CD-98FB-267DD01CDFA1}" dt="2024-02-04T06:20:20.553" v="1078" actId="1076"/>
        <pc:sldMkLst>
          <pc:docMk/>
          <pc:sldMk cId="1607773053" sldId="304"/>
        </pc:sldMkLst>
        <pc:spChg chg="mod">
          <ac:chgData name="Elliot Hyliger" userId="503d0919fbdaa19f" providerId="LiveId" clId="{2A30FAFA-99EA-45CD-98FB-267DD01CDFA1}" dt="2024-02-04T06:20:20.553" v="1078" actId="1076"/>
          <ac:spMkLst>
            <pc:docMk/>
            <pc:sldMk cId="1607773053" sldId="304"/>
            <ac:spMk id="6" creationId="{A07EA98C-8B16-2CA8-5E54-7E6D12F651CB}"/>
          </ac:spMkLst>
        </pc:spChg>
      </pc:sldChg>
      <pc:sldChg chg="modSp add mod">
        <pc:chgData name="Elliot Hyliger" userId="503d0919fbdaa19f" providerId="LiveId" clId="{2A30FAFA-99EA-45CD-98FB-267DD01CDFA1}" dt="2024-02-04T06:22:21.845" v="1152" actId="20577"/>
        <pc:sldMkLst>
          <pc:docMk/>
          <pc:sldMk cId="2783005273" sldId="305"/>
        </pc:sldMkLst>
        <pc:spChg chg="mod">
          <ac:chgData name="Elliot Hyliger" userId="503d0919fbdaa19f" providerId="LiveId" clId="{2A30FAFA-99EA-45CD-98FB-267DD01CDFA1}" dt="2024-02-04T06:22:21.845" v="1152" actId="20577"/>
          <ac:spMkLst>
            <pc:docMk/>
            <pc:sldMk cId="2783005273" sldId="305"/>
            <ac:spMk id="2" creationId="{CF2C263C-C765-A37F-7590-76F96D10EDBB}"/>
          </ac:spMkLst>
        </pc:spChg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225125412" sldId="306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3106329588" sldId="308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692755766" sldId="309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3198528448" sldId="310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255628365" sldId="311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897676373" sldId="312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633843063" sldId="314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3982965733" sldId="315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2812588248" sldId="316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515537880" sldId="317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411179984" sldId="318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1578894286" sldId="320"/>
        </pc:sldMkLst>
      </pc:sldChg>
      <pc:sldChg chg="del">
        <pc:chgData name="Elliot Hyliger" userId="503d0919fbdaa19f" providerId="LiveId" clId="{2A30FAFA-99EA-45CD-98FB-267DD01CDFA1}" dt="2024-02-03T19:35:26.751" v="0" actId="47"/>
        <pc:sldMkLst>
          <pc:docMk/>
          <pc:sldMk cId="3334495526" sldId="32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71E1-BEFE-1791-DE70-23E146503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7A682-DC6A-9C64-9A72-49A935180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E42D1-03B3-C4E1-ED90-08C85007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F659A-C62F-F09B-F584-00A43916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D4B1-F99A-0550-ADC7-39E830E3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7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3723-B031-4CE9-AE7D-ACCE1EA3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0562B-FD9D-F98E-A0D7-1F1D04C20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22319-ADA7-871A-3075-8D4C8849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CCB38-EFDC-AE54-6FA2-A1ABD570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263C2-B249-43D7-A047-B2ABD8D0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27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77B2B-D470-2B5F-7422-50C1D2F81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0846D-4AF7-B725-8037-BF346AD8D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D7F9E-AC83-FD23-3974-22B3160A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327B4-45A3-6105-CFF2-D60DC5B2E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A59FA-E7C6-A0A6-DBB9-F2CA5C1B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0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87202-9A12-ADBD-5690-62714A9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8ECE-6033-10E5-CA92-8F45381A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8AA7E-1A3F-394C-67E5-550D4FD6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8C534-588D-CE3A-1982-95C2FF01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60CB9-CE46-7B54-A9A6-B8ABA156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4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6615-D086-4019-A27E-5FBFB8F1F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69DD7-407E-15F4-F0B3-73562FD8F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F6398-4C57-BBE4-6C78-DE08179FDB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24AE4-5497-EDE6-DBA5-E8D99D5E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25D21-E541-8FC1-376A-4E4FDF11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5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D7E0-BED2-2879-166C-16FF55DBA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CDD85-AF91-7CB1-3D2E-08BD1846E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F56FE-9CBC-4144-5BB5-C05C96AB5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B218-FF93-38E0-AC63-9B743841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EB7BA-8672-8758-20EC-8BDD3042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7991F-34F9-514E-9C36-984D3DBC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7ECD-077B-0C2C-7321-2C9D3B454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FFB61-9800-F2EC-9B38-AB0D5A806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85D8-53CB-6BBA-71F9-5A26A348C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D554C5-E4F9-4A30-86FE-F1E2D54A3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431D7-B912-94B3-C51A-55B1E7569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60D80-0553-6D2C-3411-3AB0ED33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301C17-8583-37FC-F21D-D9F1AC7B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F27CF-CE84-837E-096D-9BF98058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1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EE1A-6598-EF46-3B63-081E73F36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9BE5F-3739-A1A1-B39B-C35D9695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F07521-9DB1-E512-FBE9-C9E1570DD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244A5-302C-8024-A7CB-4041A50F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7F757-685B-2A70-8E7E-C75597A7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C0E31A-6E09-A079-A4C8-54D33C4D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CDCD4-4CE3-CE5E-3008-103A85E9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0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462B-1FE7-E1FC-BF33-3AEEEB6A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6766A-9639-7BE9-934F-6FBEEDAD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055E8-0C3C-20AF-E78A-9DBBACD20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65822-0441-EFC5-2043-043072CE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24F69-107B-A789-B00C-62C8CF66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3ED6D-7ED3-8F47-40A6-D5C8D37C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58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C67A2-1E5F-D3E2-9998-9A1F36D5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A4CEE-FD0D-F539-B672-DECA76567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76857-F9EA-51A2-7121-01C6FD7E0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90BE7-170E-7BB1-E141-48172772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E85106-9235-49BD-9928-87AEB4F18C8B}" type="datetimeFigureOut">
              <a:rPr lang="en-GB" smtClean="0"/>
              <a:t>03/02/2024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BC26E-DF0F-1FF9-EB93-2840F122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F8E00-7970-EAEC-749D-6D6A4469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F9E26B-4C4B-4364-983F-A8402DE4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silhouette of a person on a sword&#10;&#10;Description automatically generated">
            <a:extLst>
              <a:ext uri="{FF2B5EF4-FFF2-40B4-BE49-F238E27FC236}">
                <a16:creationId xmlns:a16="http://schemas.microsoft.com/office/drawing/2014/main" id="{D9EC2CD1-E3E0-A2D4-4C96-A415CA53B2B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"/>
            <a:ext cx="12192000" cy="68529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6150F3-7053-E269-BAD0-CE78595C61B6}"/>
              </a:ext>
            </a:extLst>
          </p:cNvPr>
          <p:cNvSpPr txBox="1"/>
          <p:nvPr userDrawn="1"/>
        </p:nvSpPr>
        <p:spPr>
          <a:xfrm>
            <a:off x="8897816" y="629648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spc="500" baseline="0" dirty="0">
                <a:solidFill>
                  <a:schemeClr val="bg1"/>
                </a:solidFill>
                <a:latin typeface="Gravity Light" panose="00000400000000000000" pitchFamily="50" charset="0"/>
              </a:rPr>
              <a:t>WHO IS LIKE YOU?</a:t>
            </a:r>
          </a:p>
        </p:txBody>
      </p:sp>
    </p:spTree>
    <p:extLst>
      <p:ext uri="{BB962C8B-B14F-4D97-AF65-F5344CB8AC3E}">
        <p14:creationId xmlns:p14="http://schemas.microsoft.com/office/powerpoint/2010/main" val="299451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in front of a tree&#10;&#10;Description automatically generated">
            <a:extLst>
              <a:ext uri="{FF2B5EF4-FFF2-40B4-BE49-F238E27FC236}">
                <a16:creationId xmlns:a16="http://schemas.microsoft.com/office/drawing/2014/main" id="{39FA9B2F-F987-E672-8FE3-2CE60E9D6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"/>
            <a:ext cx="12192000" cy="68529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606B-230C-1F07-7A3C-F7706C728846}"/>
              </a:ext>
            </a:extLst>
          </p:cNvPr>
          <p:cNvSpPr txBox="1"/>
          <p:nvPr/>
        </p:nvSpPr>
        <p:spPr>
          <a:xfrm>
            <a:off x="0" y="62515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1000" dirty="0">
                <a:solidFill>
                  <a:schemeClr val="bg1"/>
                </a:solidFill>
                <a:latin typeface="Gravity" panose="00000500000000000000" pitchFamily="50" charset="0"/>
              </a:rPr>
              <a:t>WHO IS LIKE YOU?</a:t>
            </a:r>
          </a:p>
        </p:txBody>
      </p:sp>
    </p:spTree>
    <p:extLst>
      <p:ext uri="{BB962C8B-B14F-4D97-AF65-F5344CB8AC3E}">
        <p14:creationId xmlns:p14="http://schemas.microsoft.com/office/powerpoint/2010/main" val="34037642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F5C4A-081D-108E-C46D-46547F774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2DC4E2-9D2C-C817-A946-EBFBE34A7C7F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CEF7D0-A869-EDFF-546B-B2A59C599121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719527-916E-5C86-700B-AF0268603BC7}"/>
              </a:ext>
            </a:extLst>
          </p:cNvPr>
          <p:cNvSpPr txBox="1"/>
          <p:nvPr/>
        </p:nvSpPr>
        <p:spPr>
          <a:xfrm>
            <a:off x="702809" y="1854118"/>
            <a:ext cx="10672890" cy="32414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>
                <a:latin typeface="Gravity" panose="00000500000000000000" pitchFamily="50" charset="0"/>
                <a:cs typeface="+mj-cs"/>
              </a:rPr>
              <a:t>Vain people…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…never admit their faults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…always considers themselves to be superior in every 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…always see the world with them at the centre of it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…create a fantasy world to live in</a:t>
            </a:r>
          </a:p>
        </p:txBody>
      </p:sp>
    </p:spTree>
    <p:extLst>
      <p:ext uri="{BB962C8B-B14F-4D97-AF65-F5344CB8AC3E}">
        <p14:creationId xmlns:p14="http://schemas.microsoft.com/office/powerpoint/2010/main" val="16821829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E6EE6-23AE-E0DE-F2C1-6BBA096C3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FE4A37-10CA-0EB4-B8D4-68034CE2A670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D97C55-2B71-0707-7A32-BAAEB86C6D17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EF7FBD-DB29-0685-395E-ED2D2993CB9A}"/>
              </a:ext>
            </a:extLst>
          </p:cNvPr>
          <p:cNvSpPr txBox="1"/>
          <p:nvPr/>
        </p:nvSpPr>
        <p:spPr>
          <a:xfrm>
            <a:off x="702809" y="1854118"/>
            <a:ext cx="10672890" cy="32414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>
                <a:latin typeface="Gravity" panose="00000500000000000000" pitchFamily="50" charset="0"/>
                <a:cs typeface="+mj-cs"/>
              </a:rPr>
              <a:t>Vain people…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…never admit their faults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…always considers themselves to be superior in every 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…always see the world with them at the centre of it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…create a fantasy world to live 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F1CECC-E3B2-8B39-6BC6-A7E911F5D84F}"/>
              </a:ext>
            </a:extLst>
          </p:cNvPr>
          <p:cNvSpPr txBox="1"/>
          <p:nvPr/>
        </p:nvSpPr>
        <p:spPr>
          <a:xfrm>
            <a:off x="606556" y="5041520"/>
            <a:ext cx="10672890" cy="6685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i="1" u="sng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“God is light; in him there is no darkness at all.”</a:t>
            </a:r>
            <a:endParaRPr lang="en-GB" sz="2800" b="1" i="1" u="sng" dirty="0">
              <a:latin typeface="Gravity" panose="00000500000000000000" pitchFamily="50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7901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20FD3-479E-617A-4220-650AA81600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DD01A8-FB6D-8DDE-B1CB-EBC520433615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C47D1-198D-43EB-F91E-5878307240BB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</p:spTree>
    <p:extLst>
      <p:ext uri="{BB962C8B-B14F-4D97-AF65-F5344CB8AC3E}">
        <p14:creationId xmlns:p14="http://schemas.microsoft.com/office/powerpoint/2010/main" val="25736266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6D255D-4B46-642A-2A63-658DA1EA9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32FB5-DE9C-F1FF-5E3E-4F8641188C63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88867-A2BA-138D-E4F1-2BE5B41998AA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D9D7AF-D5D6-D77A-DD14-70727B1C1652}"/>
              </a:ext>
            </a:extLst>
          </p:cNvPr>
          <p:cNvSpPr txBox="1"/>
          <p:nvPr/>
        </p:nvSpPr>
        <p:spPr>
          <a:xfrm>
            <a:off x="582492" y="1613487"/>
            <a:ext cx="9860919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God is always revealing the glory of his name – and toppling pretenders, counterfeits and competitors - especially through his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self-revealing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 word.</a:t>
            </a:r>
          </a:p>
        </p:txBody>
      </p:sp>
    </p:spTree>
    <p:extLst>
      <p:ext uri="{BB962C8B-B14F-4D97-AF65-F5344CB8AC3E}">
        <p14:creationId xmlns:p14="http://schemas.microsoft.com/office/powerpoint/2010/main" val="33034451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51E050-78B5-054E-C400-9173EF219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C2B4B6-C153-BFA6-01C0-711DE7390998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570387-2431-0BB2-2A67-BE96D20938BF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77D31-759E-EAA8-EB48-721B0EB93AE1}"/>
              </a:ext>
            </a:extLst>
          </p:cNvPr>
          <p:cNvSpPr txBox="1"/>
          <p:nvPr/>
        </p:nvSpPr>
        <p:spPr>
          <a:xfrm>
            <a:off x="582492" y="1613487"/>
            <a:ext cx="9860919" cy="35394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God is always revealing the glory of his name – and toppling pretenders, counterfeits and competitors - especially through his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self-revealing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 word.</a:t>
            </a:r>
          </a:p>
          <a:p>
            <a:endParaRPr lang="en-GB" sz="2800" dirty="0">
              <a:latin typeface="Gravity" panose="00000500000000000000" pitchFamily="50" charset="0"/>
              <a:cs typeface="+mj-cs"/>
            </a:endParaRPr>
          </a:p>
          <a:p>
            <a:pPr lvl="1"/>
            <a:r>
              <a:rPr lang="en-GB" sz="2800" dirty="0">
                <a:latin typeface="Gravity" panose="00000500000000000000" pitchFamily="50" charset="0"/>
                <a:cs typeface="+mj-cs"/>
              </a:rPr>
              <a:t>“Turn my heart toward your statutes and not toward selfish gain. Turn my eyes away from worthless things; preserve my life according to your word.”</a:t>
            </a: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Psalm 119:36-37</a:t>
            </a:r>
          </a:p>
        </p:txBody>
      </p:sp>
    </p:spTree>
    <p:extLst>
      <p:ext uri="{BB962C8B-B14F-4D97-AF65-F5344CB8AC3E}">
        <p14:creationId xmlns:p14="http://schemas.microsoft.com/office/powerpoint/2010/main" val="24714315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5FCFC-148B-3E06-CDB1-A52AFD20F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057401-81F2-13F2-8844-09E20AC59C65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D342D2-58D1-F17A-E24F-B41270420007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</p:spTree>
    <p:extLst>
      <p:ext uri="{BB962C8B-B14F-4D97-AF65-F5344CB8AC3E}">
        <p14:creationId xmlns:p14="http://schemas.microsoft.com/office/powerpoint/2010/main" val="35177523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741E9-6304-9975-EEE4-B34FD0DD6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415CD6-0381-D652-E731-1F385FDEFDF2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017D1D-563F-D9A6-C492-4BB1F0E41938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5F39EA-BDF5-ABFA-C1E9-B69B119A9B9B}"/>
              </a:ext>
            </a:extLst>
          </p:cNvPr>
          <p:cNvSpPr txBox="1"/>
          <p:nvPr/>
        </p:nvSpPr>
        <p:spPr>
          <a:xfrm>
            <a:off x="582492" y="1457710"/>
            <a:ext cx="9860919" cy="218521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But Moses said, “That would not be right.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The sacrifices we offer the Lord our God would be detestable to the Egyptians</a:t>
            </a:r>
            <a:r>
              <a:rPr lang="en-GB" sz="2800" b="1" dirty="0">
                <a:latin typeface="Gravity" panose="00000500000000000000" pitchFamily="50" charset="0"/>
                <a:cs typeface="+mj-cs"/>
              </a:rPr>
              <a:t>. 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And if we offer sacrifices that are detestable in their eyes,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will they not stone us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?</a:t>
            </a: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(Exodus 8:26)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37734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4D8B2-65FA-5404-85A4-425A3A8CD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193D5E-BD5F-833F-34E1-0CDAE1D49987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ECC3E-ECFA-A35A-5D1F-AB3A42DC3B65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A51481-9942-0682-BB72-0B1959139F1F}"/>
              </a:ext>
            </a:extLst>
          </p:cNvPr>
          <p:cNvSpPr txBox="1"/>
          <p:nvPr/>
        </p:nvSpPr>
        <p:spPr>
          <a:xfrm>
            <a:off x="582492" y="1457710"/>
            <a:ext cx="9860919" cy="218521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But Moses said, “That would not be right.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The sacrifices we offer the Lord our God would be detestable to the Egyptians</a:t>
            </a:r>
            <a:r>
              <a:rPr lang="en-GB" sz="2800" b="1" dirty="0">
                <a:latin typeface="Gravity" panose="00000500000000000000" pitchFamily="50" charset="0"/>
                <a:cs typeface="+mj-cs"/>
              </a:rPr>
              <a:t>. 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And if we offer sacrifices that are detestable in their eyes,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will they not stone us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?</a:t>
            </a: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(Exodus 8:26)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1AF3D0-9940-B3CA-7BFE-710C35EEF7D5}"/>
              </a:ext>
            </a:extLst>
          </p:cNvPr>
          <p:cNvSpPr txBox="1"/>
          <p:nvPr/>
        </p:nvSpPr>
        <p:spPr>
          <a:xfrm>
            <a:off x="582492" y="3707769"/>
            <a:ext cx="9860919" cy="12618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…until we get there we will not know what we are to use to worship the Lord.”</a:t>
            </a: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(Exodus 10:26)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33666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776178-3C61-5259-4087-F5159268ECD1}"/>
              </a:ext>
            </a:extLst>
          </p:cNvPr>
          <p:cNvSpPr txBox="1"/>
          <p:nvPr/>
        </p:nvSpPr>
        <p:spPr>
          <a:xfrm>
            <a:off x="614577" y="2054644"/>
            <a:ext cx="10672890" cy="20005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But you are a chosen people, a royal priesthood, a holy nation, God’s special possession, that you may declare the praises of him who called you out of darkness into his wonderful light.</a:t>
            </a:r>
          </a:p>
          <a:p>
            <a:pPr algn="r"/>
            <a:endParaRPr lang="en-GB" sz="2000" dirty="0">
              <a:latin typeface="Gravity" panose="00000500000000000000" pitchFamily="50" charset="0"/>
              <a:cs typeface="+mj-cs"/>
            </a:endParaRP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1 Peter 2:9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DE666F-1DA1-DF07-636E-C5654B998AEF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</p:spTree>
    <p:extLst>
      <p:ext uri="{BB962C8B-B14F-4D97-AF65-F5344CB8AC3E}">
        <p14:creationId xmlns:p14="http://schemas.microsoft.com/office/powerpoint/2010/main" val="13695027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86AA9-F435-66D6-7B3C-8729B0674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40C149-1078-CBBD-B9F2-A0ACBE68C215}"/>
              </a:ext>
            </a:extLst>
          </p:cNvPr>
          <p:cNvSpPr txBox="1"/>
          <p:nvPr/>
        </p:nvSpPr>
        <p:spPr>
          <a:xfrm>
            <a:off x="614577" y="2054644"/>
            <a:ext cx="10672890" cy="26776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But </a:t>
            </a:r>
            <a:r>
              <a:rPr lang="en-GB" sz="3600" b="1" u="sng" dirty="0">
                <a:latin typeface="Gravity" panose="00000500000000000000" pitchFamily="50" charset="0"/>
                <a:cs typeface="+mj-cs"/>
              </a:rPr>
              <a:t>you are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 a chosen people, a royal priesthood, a holy nation, God’s special possession, </a:t>
            </a:r>
            <a:r>
              <a:rPr lang="en-GB" sz="3600" b="1" u="sng" dirty="0">
                <a:latin typeface="Gravity" panose="00000500000000000000" pitchFamily="50" charset="0"/>
                <a:cs typeface="+mj-cs"/>
              </a:rPr>
              <a:t>that you</a:t>
            </a:r>
            <a:r>
              <a:rPr lang="en-GB" sz="3600" b="1" dirty="0">
                <a:latin typeface="Gravity" panose="00000500000000000000" pitchFamily="50" charset="0"/>
                <a:cs typeface="+mj-cs"/>
              </a:rPr>
              <a:t> 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may declare the praises of him who called you out of darkness into his wonderful light.</a:t>
            </a:r>
          </a:p>
          <a:p>
            <a:pPr algn="r"/>
            <a:endParaRPr lang="en-GB" sz="2000" dirty="0">
              <a:latin typeface="Gravity" panose="00000500000000000000" pitchFamily="50" charset="0"/>
              <a:cs typeface="+mj-cs"/>
            </a:endParaRP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1 Peter 2:9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B6871-68FE-6DF7-A180-87506A4C9B10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</p:spTree>
    <p:extLst>
      <p:ext uri="{BB962C8B-B14F-4D97-AF65-F5344CB8AC3E}">
        <p14:creationId xmlns:p14="http://schemas.microsoft.com/office/powerpoint/2010/main" val="34607180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68B487-1D92-4721-93FF-C22135BCD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A4EE09-7C89-599D-FDCE-CE5620B0B847}"/>
              </a:ext>
            </a:extLst>
          </p:cNvPr>
          <p:cNvSpPr txBox="1"/>
          <p:nvPr/>
        </p:nvSpPr>
        <p:spPr>
          <a:xfrm>
            <a:off x="443345" y="304800"/>
            <a:ext cx="1067289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Gravity" panose="00000500000000000000" pitchFamily="50" charset="0"/>
                <a:cs typeface="+mj-cs"/>
              </a:rPr>
              <a:t>The Plagues Reveal God’s Passion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D7E0DA-6D4C-E650-4981-A1A9E014A1E2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2A5CF-025C-FD61-DF47-FD0EC4B8FE1B}"/>
              </a:ext>
            </a:extLst>
          </p:cNvPr>
          <p:cNvSpPr txBox="1"/>
          <p:nvPr/>
        </p:nvSpPr>
        <p:spPr>
          <a:xfrm>
            <a:off x="1101950" y="1602874"/>
            <a:ext cx="10014285" cy="27443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Whole-Life Worship of His People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Gracious Blessing of All Nations</a:t>
            </a:r>
          </a:p>
        </p:txBody>
      </p:sp>
    </p:spTree>
    <p:extLst>
      <p:ext uri="{BB962C8B-B14F-4D97-AF65-F5344CB8AC3E}">
        <p14:creationId xmlns:p14="http://schemas.microsoft.com/office/powerpoint/2010/main" val="34784647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F95EB9-2082-2CC9-59A6-E7D1C018B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F64694-753F-EBC6-B7FB-21397765026A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228250-1819-46B2-D0EA-736EDE18B245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</p:spTree>
    <p:extLst>
      <p:ext uri="{BB962C8B-B14F-4D97-AF65-F5344CB8AC3E}">
        <p14:creationId xmlns:p14="http://schemas.microsoft.com/office/powerpoint/2010/main" val="31227527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FA5CC-18C9-D423-61E6-5D81E3A11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16BF7E-A6E6-5394-F46F-12B9B5DA0350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0BAB2F-B988-63C4-093D-FE6886E54D0D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E0377B-85AC-942D-64A8-6F074F7F1ACC}"/>
              </a:ext>
            </a:extLst>
          </p:cNvPr>
          <p:cNvSpPr txBox="1"/>
          <p:nvPr/>
        </p:nvSpPr>
        <p:spPr>
          <a:xfrm>
            <a:off x="590513" y="1834700"/>
            <a:ext cx="9860919" cy="29854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“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You are the light of the world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. A town built on a hill cannot be hidden. Neither do people light a lamp and put it under a bowl. Instead they put it on its stand, and it gives light to everyone in the house. In the same way,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let your light shine before others, that they may see your good deeds and glorify your Father in heaven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.”</a:t>
            </a: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(Matthew 5:14-16)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64300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6F9D8-2B77-2F1F-097E-90FF10A0B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984E70-68B4-D0C7-DA7C-6F9B2FBA0797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8F004D-6FC2-A3E2-559F-E63495A89D8D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</p:spTree>
    <p:extLst>
      <p:ext uri="{BB962C8B-B14F-4D97-AF65-F5344CB8AC3E}">
        <p14:creationId xmlns:p14="http://schemas.microsoft.com/office/powerpoint/2010/main" val="27101405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BFC5F-320A-BB63-7A43-516DEB2CB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8361A1-2447-4DB8-BDE6-131AF14F3CE2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24A842-2800-85F3-C34D-DCBEA57E5FD2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770B06-12FF-E4F5-5DDC-E711DF35067C}"/>
              </a:ext>
            </a:extLst>
          </p:cNvPr>
          <p:cNvSpPr txBox="1"/>
          <p:nvPr/>
        </p:nvSpPr>
        <p:spPr>
          <a:xfrm>
            <a:off x="590513" y="1834700"/>
            <a:ext cx="9860919" cy="6560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Christianity and it’s Whole-Life worship is weird</a:t>
            </a:r>
          </a:p>
        </p:txBody>
      </p:sp>
    </p:spTree>
    <p:extLst>
      <p:ext uri="{BB962C8B-B14F-4D97-AF65-F5344CB8AC3E}">
        <p14:creationId xmlns:p14="http://schemas.microsoft.com/office/powerpoint/2010/main" val="29133351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68F0F-3127-B247-6D2D-4A7AC78F2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B5ECF-F235-8BEB-4D32-8B3CF7CC39E2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12A8D-0FD1-A124-CE0F-13DEAF9DEF1E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5B682F-F111-1F98-6975-462BC83FEF0C}"/>
              </a:ext>
            </a:extLst>
          </p:cNvPr>
          <p:cNvSpPr txBox="1"/>
          <p:nvPr/>
        </p:nvSpPr>
        <p:spPr>
          <a:xfrm>
            <a:off x="590513" y="1834700"/>
            <a:ext cx="9860919" cy="13024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Christianity and it’s Whole-Life worship is weird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The living God chooses the most surprising people</a:t>
            </a:r>
          </a:p>
        </p:txBody>
      </p:sp>
    </p:spTree>
    <p:extLst>
      <p:ext uri="{BB962C8B-B14F-4D97-AF65-F5344CB8AC3E}">
        <p14:creationId xmlns:p14="http://schemas.microsoft.com/office/powerpoint/2010/main" val="2443451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D4DF3-FD21-CF7D-83A4-66E244006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DCB4E7-D177-D862-B123-5E8CC867B7DD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851E4D-BA2F-C807-A43B-54FEFC69774D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292BC-A17D-68DF-93B8-781D57D0B796}"/>
              </a:ext>
            </a:extLst>
          </p:cNvPr>
          <p:cNvSpPr txBox="1"/>
          <p:nvPr/>
        </p:nvSpPr>
        <p:spPr>
          <a:xfrm>
            <a:off x="590513" y="1834700"/>
            <a:ext cx="9860919" cy="19487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Christianity and it’s Whole-Life worship is weird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The living God chooses the most surprising people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Christians pray about everything!</a:t>
            </a:r>
          </a:p>
        </p:txBody>
      </p:sp>
    </p:spTree>
    <p:extLst>
      <p:ext uri="{BB962C8B-B14F-4D97-AF65-F5344CB8AC3E}">
        <p14:creationId xmlns:p14="http://schemas.microsoft.com/office/powerpoint/2010/main" val="14809836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3E318B-7EDD-7595-69BA-63424068FA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DE3741-5F11-452D-4358-EA09B083D71C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666CE2-2FF4-09B8-D650-4842DB4B98E5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2.  The Whole-Life Worship of His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782562-C2E8-D727-E366-4962819E191E}"/>
              </a:ext>
            </a:extLst>
          </p:cNvPr>
          <p:cNvSpPr txBox="1"/>
          <p:nvPr/>
        </p:nvSpPr>
        <p:spPr>
          <a:xfrm>
            <a:off x="590513" y="1834700"/>
            <a:ext cx="9860919" cy="19487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>
                <a:latin typeface="Gravity" panose="00000500000000000000" pitchFamily="50" charset="0"/>
                <a:cs typeface="+mj-cs"/>
              </a:rPr>
              <a:t>Christianity and it’s Whole-Life worship is weird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>
                <a:latin typeface="Gravity" panose="00000500000000000000" pitchFamily="50" charset="0"/>
                <a:cs typeface="+mj-cs"/>
              </a:rPr>
              <a:t>The living God chooses the most surprising people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>
                <a:latin typeface="Gravity" panose="00000500000000000000" pitchFamily="50" charset="0"/>
                <a:cs typeface="+mj-cs"/>
              </a:rPr>
              <a:t>Christians pray about everything!</a:t>
            </a:r>
            <a:endParaRPr lang="en-GB" sz="2800" dirty="0">
              <a:latin typeface="Gravity" panose="00000500000000000000" pitchFamily="50" charset="0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F3BDD-E91E-592C-AF57-7E8B86284BEA}"/>
              </a:ext>
            </a:extLst>
          </p:cNvPr>
          <p:cNvSpPr txBox="1"/>
          <p:nvPr/>
        </p:nvSpPr>
        <p:spPr>
          <a:xfrm>
            <a:off x="1753566" y="4128577"/>
            <a:ext cx="10205824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i="1" dirty="0">
                <a:latin typeface="Gravity" panose="00000500000000000000" pitchFamily="50" charset="0"/>
                <a:cs typeface="+mj-cs"/>
              </a:rPr>
              <a:t>“Prayer is the chief exercise of faith” 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– John Calvin</a:t>
            </a:r>
          </a:p>
        </p:txBody>
      </p:sp>
    </p:spTree>
    <p:extLst>
      <p:ext uri="{BB962C8B-B14F-4D97-AF65-F5344CB8AC3E}">
        <p14:creationId xmlns:p14="http://schemas.microsoft.com/office/powerpoint/2010/main" val="3785910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A0A37-5318-F03B-5115-9F7166D80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4E5F14-D301-A113-449B-EC3CB2BC7BCB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D24927-4E26-D8B8-6062-9A1AA3E39050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3.  The Gracious Blessing of All Nations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4587B-9087-8430-8C5E-73D3264F90DF}"/>
              </a:ext>
            </a:extLst>
          </p:cNvPr>
          <p:cNvSpPr txBox="1"/>
          <p:nvPr/>
        </p:nvSpPr>
        <p:spPr>
          <a:xfrm>
            <a:off x="590513" y="1834700"/>
            <a:ext cx="11080118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“…that my name might be proclaimed in all the earth.”</a:t>
            </a: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(Exodus 9:16)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266416-D29F-248E-4EF5-A485C2249DD4}"/>
              </a:ext>
            </a:extLst>
          </p:cNvPr>
          <p:cNvSpPr txBox="1"/>
          <p:nvPr/>
        </p:nvSpPr>
        <p:spPr>
          <a:xfrm>
            <a:off x="590513" y="2964845"/>
            <a:ext cx="11080118" cy="2123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“But for the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sake of my name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, I brought them out of Egypt. I did it to keep my name from being profaned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in the eyes of the nations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 among whom they lived and in whose sight I had revealed myself to the Israelites.”</a:t>
            </a: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(Ezekiel 20:9)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42997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3D909-888E-978A-F30F-4CE323FA12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FE8A7B-D4DF-131B-2C7F-BE8F4596701B}"/>
              </a:ext>
            </a:extLst>
          </p:cNvPr>
          <p:cNvSpPr txBox="1"/>
          <p:nvPr/>
        </p:nvSpPr>
        <p:spPr>
          <a:xfrm>
            <a:off x="759555" y="1100138"/>
            <a:ext cx="10672890" cy="41549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“I will make you into a great nation,</a:t>
            </a:r>
          </a:p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    and I will bless you;</a:t>
            </a:r>
          </a:p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I will make your name great,</a:t>
            </a:r>
          </a:p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    and you will be a blessing.</a:t>
            </a:r>
          </a:p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I will bless those who bless you,</a:t>
            </a:r>
          </a:p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    and whoever curses you I will curse;</a:t>
            </a:r>
          </a:p>
          <a:p>
            <a:r>
              <a:rPr lang="en-GB" sz="2800" b="1" u="sng" dirty="0">
                <a:latin typeface="Gravity" panose="00000500000000000000" pitchFamily="50" charset="0"/>
                <a:cs typeface="+mj-cs"/>
              </a:rPr>
              <a:t>and all peoples on earth</a:t>
            </a:r>
          </a:p>
          <a:p>
            <a:r>
              <a:rPr lang="en-GB" sz="2800" b="1" dirty="0">
                <a:latin typeface="Gravity" panose="00000500000000000000" pitchFamily="50" charset="0"/>
                <a:cs typeface="+mj-cs"/>
              </a:rPr>
              <a:t>    </a:t>
            </a:r>
            <a:r>
              <a:rPr lang="en-GB" sz="2800" b="1" u="sng" dirty="0">
                <a:latin typeface="Gravity" panose="00000500000000000000" pitchFamily="50" charset="0"/>
                <a:cs typeface="+mj-cs"/>
              </a:rPr>
              <a:t>will be blessed through you</a:t>
            </a:r>
            <a:r>
              <a:rPr lang="en-GB" sz="2800" dirty="0">
                <a:latin typeface="Gravity" panose="00000500000000000000" pitchFamily="50" charset="0"/>
                <a:cs typeface="+mj-cs"/>
              </a:rPr>
              <a:t>.”</a:t>
            </a:r>
          </a:p>
          <a:p>
            <a:pPr algn="r"/>
            <a:endParaRPr lang="en-GB" sz="2000" dirty="0">
              <a:latin typeface="Gravity" panose="00000500000000000000" pitchFamily="50" charset="0"/>
              <a:cs typeface="+mj-cs"/>
            </a:endParaRPr>
          </a:p>
          <a:p>
            <a:pPr algn="r"/>
            <a:r>
              <a:rPr lang="en-GB" sz="2000" dirty="0">
                <a:latin typeface="Gravity" panose="00000500000000000000" pitchFamily="50" charset="0"/>
                <a:cs typeface="+mj-cs"/>
              </a:rPr>
              <a:t>Genesis 12:2-3</a:t>
            </a:r>
            <a:endParaRPr lang="en-GB" dirty="0">
              <a:latin typeface="Gravity" panose="00000500000000000000" pitchFamily="50" charset="0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52269-B9FC-3480-CA22-281A59AFDDFC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</p:spTree>
    <p:extLst>
      <p:ext uri="{BB962C8B-B14F-4D97-AF65-F5344CB8AC3E}">
        <p14:creationId xmlns:p14="http://schemas.microsoft.com/office/powerpoint/2010/main" val="15546806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6D5F1-F256-A865-B1F9-5A858D0CC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876E23-08EA-DADA-576A-0F21DC7DB4D1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5E1DC2-3448-226D-D744-5B8930D43CB5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3.  The Gracious Blessing of All Nations</a:t>
            </a:r>
          </a:p>
        </p:txBody>
      </p:sp>
    </p:spTree>
    <p:extLst>
      <p:ext uri="{BB962C8B-B14F-4D97-AF65-F5344CB8AC3E}">
        <p14:creationId xmlns:p14="http://schemas.microsoft.com/office/powerpoint/2010/main" val="35964805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BBD03-30A5-1AD9-2AC2-F11C7524E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08C54A-3024-13AD-5AEB-9688C49593E1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A0EC16-89CE-4DB9-A280-6171C843DD4E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</p:spTree>
    <p:extLst>
      <p:ext uri="{BB962C8B-B14F-4D97-AF65-F5344CB8AC3E}">
        <p14:creationId xmlns:p14="http://schemas.microsoft.com/office/powerpoint/2010/main" val="33949894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5DA4B-EBE2-AB5F-7121-72B6FFC33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EA2F6-D210-5F41-395C-EA8F39AF8448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4D4DD1-62F1-2CE6-B72C-6A76F4BB08A6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3.  The Gracious Blessing of All Nations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CCA86B-7E40-E556-61C6-3EE9C485908A}"/>
              </a:ext>
            </a:extLst>
          </p:cNvPr>
          <p:cNvSpPr txBox="1"/>
          <p:nvPr/>
        </p:nvSpPr>
        <p:spPr>
          <a:xfrm>
            <a:off x="555941" y="1598898"/>
            <a:ext cx="11080118" cy="440120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GB" sz="28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“The </a:t>
            </a:r>
            <a:r>
              <a:rPr lang="en-GB" sz="2800" b="0" i="0" cap="small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Lord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 will strike Egypt with a plague; he will strike them and heal them. They will turn to the </a:t>
            </a:r>
            <a:r>
              <a:rPr lang="en-GB" sz="2800" b="0" i="0" cap="small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Lord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, and he will respond to their pleas and heal them. </a:t>
            </a:r>
          </a:p>
          <a:p>
            <a:pPr algn="l"/>
            <a:endParaRPr lang="en-GB" sz="2800" dirty="0">
              <a:solidFill>
                <a:srgbClr val="000000"/>
              </a:solidFill>
              <a:latin typeface="Gravity" panose="00000500000000000000" pitchFamily="50" charset="0"/>
            </a:endParaRPr>
          </a:p>
          <a:p>
            <a:pPr algn="l"/>
            <a:r>
              <a:rPr lang="en-GB" sz="28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In that day Israel will be the third, along with Egypt and Assyria, a blessing on the earth. The </a:t>
            </a:r>
            <a:r>
              <a:rPr lang="en-GB" sz="2800" b="0" i="0" cap="small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Lord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 Almighty will bless them, saying, “</a:t>
            </a:r>
            <a:r>
              <a:rPr lang="en-GB" sz="2800" b="1" i="0" u="sng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Blessed be Egypt my people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, Assyria my handiwork, and Israel my inheritance.”</a:t>
            </a:r>
          </a:p>
          <a:p>
            <a:pPr algn="l"/>
            <a:endParaRPr lang="en-GB" sz="2800" dirty="0">
              <a:solidFill>
                <a:srgbClr val="000000"/>
              </a:solidFill>
              <a:latin typeface="Gravity" panose="00000500000000000000" pitchFamily="50" charset="0"/>
            </a:endParaRPr>
          </a:p>
          <a:p>
            <a:pPr algn="l"/>
            <a:r>
              <a:rPr lang="en-GB" sz="20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Isaiah 19:22, 24-25</a:t>
            </a:r>
          </a:p>
        </p:txBody>
      </p:sp>
    </p:spTree>
    <p:extLst>
      <p:ext uri="{BB962C8B-B14F-4D97-AF65-F5344CB8AC3E}">
        <p14:creationId xmlns:p14="http://schemas.microsoft.com/office/powerpoint/2010/main" val="18067226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B0001-CBC3-28A7-88D1-D2AFD3C50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BD35A0-1CD3-52F0-74A6-2E0A233D3894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ED0566-2006-5D26-48D6-CEB4EE3A179A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3.  The Gracious Blessing of All Nations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7EA98C-8B16-2CA8-5E54-7E6D12F651CB}"/>
              </a:ext>
            </a:extLst>
          </p:cNvPr>
          <p:cNvSpPr txBox="1"/>
          <p:nvPr/>
        </p:nvSpPr>
        <p:spPr>
          <a:xfrm>
            <a:off x="1983688" y="2779693"/>
            <a:ext cx="7858143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GB" sz="2800" b="0" i="0" dirty="0">
                <a:solidFill>
                  <a:srgbClr val="000000"/>
                </a:solidFill>
                <a:effectLst/>
                <a:latin typeface="Gravity" panose="00000500000000000000" pitchFamily="50" charset="0"/>
              </a:rPr>
              <a:t>The living God has as much to say about life on earth, as he does about life in heaven.</a:t>
            </a:r>
            <a:endParaRPr lang="en-GB" sz="2800" dirty="0">
              <a:solidFill>
                <a:srgbClr val="000000"/>
              </a:solidFill>
              <a:latin typeface="Gravit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730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B868F-A123-D5EB-DA83-616227C035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56E700-0187-576E-2D18-87035515F0C0}"/>
              </a:ext>
            </a:extLst>
          </p:cNvPr>
          <p:cNvSpPr txBox="1"/>
          <p:nvPr/>
        </p:nvSpPr>
        <p:spPr>
          <a:xfrm>
            <a:off x="443345" y="304800"/>
            <a:ext cx="1067289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Gravity" panose="00000500000000000000" pitchFamily="50" charset="0"/>
                <a:cs typeface="+mj-cs"/>
              </a:rPr>
              <a:t>The Plagues Reveal God’s Passion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0A5182-2785-A426-2D6B-E63C2F902C09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FFCD0-A919-374E-7571-3EF2F78C6C70}"/>
              </a:ext>
            </a:extLst>
          </p:cNvPr>
          <p:cNvSpPr txBox="1"/>
          <p:nvPr/>
        </p:nvSpPr>
        <p:spPr>
          <a:xfrm>
            <a:off x="1101950" y="2362200"/>
            <a:ext cx="10014285" cy="9782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400" dirty="0">
                <a:latin typeface="Gravity" panose="00000500000000000000" pitchFamily="50" charset="0"/>
                <a:cs typeface="+mj-cs"/>
              </a:rPr>
              <a:t>“I am the light of the world”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34E04B-E6B5-BF14-E782-DDE85E6555A0}"/>
              </a:ext>
            </a:extLst>
          </p:cNvPr>
          <p:cNvSpPr txBox="1"/>
          <p:nvPr/>
        </p:nvSpPr>
        <p:spPr>
          <a:xfrm>
            <a:off x="1101950" y="3429000"/>
            <a:ext cx="10014285" cy="6560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i="1" dirty="0">
                <a:latin typeface="Gravity" panose="00000500000000000000" pitchFamily="50" charset="0"/>
                <a:cs typeface="+mj-cs"/>
              </a:rPr>
              <a:t>- Jesus Christ</a:t>
            </a:r>
          </a:p>
        </p:txBody>
      </p:sp>
    </p:spTree>
    <p:extLst>
      <p:ext uri="{BB962C8B-B14F-4D97-AF65-F5344CB8AC3E}">
        <p14:creationId xmlns:p14="http://schemas.microsoft.com/office/powerpoint/2010/main" val="6208983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05CEE-5B2A-8311-3851-876D128D9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85737D-8202-A73F-F2E1-4B3670B089EC}"/>
              </a:ext>
            </a:extLst>
          </p:cNvPr>
          <p:cNvSpPr txBox="1"/>
          <p:nvPr/>
        </p:nvSpPr>
        <p:spPr>
          <a:xfrm>
            <a:off x="443345" y="304800"/>
            <a:ext cx="1067289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Gravity" panose="00000500000000000000" pitchFamily="50" charset="0"/>
                <a:cs typeface="+mj-cs"/>
              </a:rPr>
              <a:t>The Plagues Reveal God’s Passion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46770F-3A42-B778-0E6A-2494B7CDD137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2C263C-C765-A37F-7590-76F96D10EDBB}"/>
              </a:ext>
            </a:extLst>
          </p:cNvPr>
          <p:cNvSpPr txBox="1"/>
          <p:nvPr/>
        </p:nvSpPr>
        <p:spPr>
          <a:xfrm>
            <a:off x="1101950" y="2362200"/>
            <a:ext cx="10014285" cy="9782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400" dirty="0">
                <a:latin typeface="Gravity" panose="00000500000000000000" pitchFamily="50" charset="0"/>
                <a:cs typeface="+mj-cs"/>
              </a:rPr>
              <a:t>“Do you love me?”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58A22-8199-753A-D6B5-1310B23D7600}"/>
              </a:ext>
            </a:extLst>
          </p:cNvPr>
          <p:cNvSpPr txBox="1"/>
          <p:nvPr/>
        </p:nvSpPr>
        <p:spPr>
          <a:xfrm>
            <a:off x="1101950" y="3429000"/>
            <a:ext cx="10014285" cy="6560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i="1" dirty="0">
                <a:latin typeface="Gravity" panose="00000500000000000000" pitchFamily="50" charset="0"/>
                <a:cs typeface="+mj-cs"/>
              </a:rPr>
              <a:t>- Jesus Christ</a:t>
            </a:r>
          </a:p>
        </p:txBody>
      </p:sp>
    </p:spTree>
    <p:extLst>
      <p:ext uri="{BB962C8B-B14F-4D97-AF65-F5344CB8AC3E}">
        <p14:creationId xmlns:p14="http://schemas.microsoft.com/office/powerpoint/2010/main" val="27830052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in front of a tree&#10;&#10;Description automatically generated">
            <a:extLst>
              <a:ext uri="{FF2B5EF4-FFF2-40B4-BE49-F238E27FC236}">
                <a16:creationId xmlns:a16="http://schemas.microsoft.com/office/drawing/2014/main" id="{39FA9B2F-F987-E672-8FE3-2CE60E9D6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"/>
            <a:ext cx="12192000" cy="68529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F1606B-230C-1F07-7A3C-F7706C728846}"/>
              </a:ext>
            </a:extLst>
          </p:cNvPr>
          <p:cNvSpPr txBox="1"/>
          <p:nvPr/>
        </p:nvSpPr>
        <p:spPr>
          <a:xfrm>
            <a:off x="0" y="62515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1000" dirty="0">
                <a:solidFill>
                  <a:schemeClr val="bg1"/>
                </a:solidFill>
                <a:latin typeface="Gravity" panose="00000500000000000000" pitchFamily="50" charset="0"/>
              </a:rPr>
              <a:t>WHO IS LIKE YOU?</a:t>
            </a:r>
          </a:p>
        </p:txBody>
      </p:sp>
    </p:spTree>
    <p:extLst>
      <p:ext uri="{BB962C8B-B14F-4D97-AF65-F5344CB8AC3E}">
        <p14:creationId xmlns:p14="http://schemas.microsoft.com/office/powerpoint/2010/main" val="34612517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37135B-7609-8AF9-02C6-7EE910BD5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96453F-D640-A548-34A0-8C702CF76561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9F4BBE-979F-C38A-95F5-D8AF77B44F86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D3C108-D51F-2A85-2EE4-77EB9871175A}"/>
              </a:ext>
            </a:extLst>
          </p:cNvPr>
          <p:cNvSpPr txBox="1"/>
          <p:nvPr/>
        </p:nvSpPr>
        <p:spPr>
          <a:xfrm>
            <a:off x="590513" y="2086729"/>
            <a:ext cx="11320749" cy="22467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By this you will know that I am the Lord (7:17)</a:t>
            </a:r>
          </a:p>
          <a:p>
            <a:endParaRPr lang="en-GB" sz="2800" dirty="0">
              <a:latin typeface="Gravity" panose="00000500000000000000" pitchFamily="50" charset="0"/>
              <a:cs typeface="+mj-cs"/>
            </a:endParaRPr>
          </a:p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…so that you may know there is no one like the Lord our God. (8:10)</a:t>
            </a:r>
          </a:p>
          <a:p>
            <a:endParaRPr lang="en-GB" sz="2800" dirty="0">
              <a:latin typeface="Gravity" panose="00000500000000000000" pitchFamily="50" charset="0"/>
              <a:cs typeface="+mj-cs"/>
            </a:endParaRPr>
          </a:p>
          <a:p>
            <a:r>
              <a:rPr lang="en-GB" sz="2800" dirty="0">
                <a:latin typeface="Gravity" panose="00000500000000000000" pitchFamily="50" charset="0"/>
                <a:cs typeface="+mj-cs"/>
              </a:rPr>
              <a:t>…that you may know that I am the Lord.” (10:2)</a:t>
            </a:r>
          </a:p>
        </p:txBody>
      </p:sp>
    </p:spTree>
    <p:extLst>
      <p:ext uri="{BB962C8B-B14F-4D97-AF65-F5344CB8AC3E}">
        <p14:creationId xmlns:p14="http://schemas.microsoft.com/office/powerpoint/2010/main" val="35534715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930856-3B3B-018F-E3C9-969B16F5C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8E5E09-A892-0FA9-54F1-5A8CCDDA2D98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436C6D-F863-8613-8F8A-831427D1B4CB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</p:spTree>
    <p:extLst>
      <p:ext uri="{BB962C8B-B14F-4D97-AF65-F5344CB8AC3E}">
        <p14:creationId xmlns:p14="http://schemas.microsoft.com/office/powerpoint/2010/main" val="19119244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B86823-9E45-A743-1DFB-20B07F780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7529DB-F728-FE42-7D17-91FEF4B5BFF3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97B741-0085-B33F-5739-DD6E7BD3E997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BE0E1-D5F1-68BF-FBFA-62AF59F2920F}"/>
              </a:ext>
            </a:extLst>
          </p:cNvPr>
          <p:cNvSpPr txBox="1"/>
          <p:nvPr/>
        </p:nvSpPr>
        <p:spPr>
          <a:xfrm>
            <a:off x="702809" y="1854118"/>
            <a:ext cx="10672890" cy="6560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>
                <a:latin typeface="Gravity" panose="00000500000000000000" pitchFamily="50" charset="0"/>
                <a:cs typeface="+mj-cs"/>
              </a:rPr>
              <a:t>Vain people…</a:t>
            </a:r>
          </a:p>
        </p:txBody>
      </p:sp>
    </p:spTree>
    <p:extLst>
      <p:ext uri="{BB962C8B-B14F-4D97-AF65-F5344CB8AC3E}">
        <p14:creationId xmlns:p14="http://schemas.microsoft.com/office/powerpoint/2010/main" val="1014820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4E6B8-F5A2-F189-D0EB-E5C15E139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F54B53-B1BD-60DF-3C34-E392259E6C44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FA8FBA-E000-1439-FC5B-1B93A49CAB57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7401C-B1D8-ECA6-840B-FD2FC4F4319E}"/>
              </a:ext>
            </a:extLst>
          </p:cNvPr>
          <p:cNvSpPr txBox="1"/>
          <p:nvPr/>
        </p:nvSpPr>
        <p:spPr>
          <a:xfrm>
            <a:off x="702809" y="1854118"/>
            <a:ext cx="10672890" cy="13024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>
                <a:latin typeface="Gravity" panose="00000500000000000000" pitchFamily="50" charset="0"/>
                <a:cs typeface="+mj-cs"/>
              </a:rPr>
              <a:t>Vain people…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…never admit their faults</a:t>
            </a:r>
          </a:p>
        </p:txBody>
      </p:sp>
    </p:spTree>
    <p:extLst>
      <p:ext uri="{BB962C8B-B14F-4D97-AF65-F5344CB8AC3E}">
        <p14:creationId xmlns:p14="http://schemas.microsoft.com/office/powerpoint/2010/main" val="28665912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83D2F-2CEB-1E97-FFB8-18D7DE6EB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BC6831-92B7-7749-25D9-553AB5412949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52CE91-0968-C852-A43C-0D70DDBA6E6D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C970A6-2DC9-CFA1-6662-35501B34FFE0}"/>
              </a:ext>
            </a:extLst>
          </p:cNvPr>
          <p:cNvSpPr txBox="1"/>
          <p:nvPr/>
        </p:nvSpPr>
        <p:spPr>
          <a:xfrm>
            <a:off x="702809" y="1854118"/>
            <a:ext cx="10672890" cy="19487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>
                <a:latin typeface="Gravity" panose="00000500000000000000" pitchFamily="50" charset="0"/>
                <a:cs typeface="+mj-cs"/>
              </a:rPr>
              <a:t>Vain people…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…never admit their faults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…always considers themselves to be superior in every way</a:t>
            </a:r>
          </a:p>
        </p:txBody>
      </p:sp>
    </p:spTree>
    <p:extLst>
      <p:ext uri="{BB962C8B-B14F-4D97-AF65-F5344CB8AC3E}">
        <p14:creationId xmlns:p14="http://schemas.microsoft.com/office/powerpoint/2010/main" val="12842484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2CB97-CFA0-A3A4-8B69-DB75CBCF67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18C4EA-F318-8039-2457-C6D8D3D6C8F4}"/>
              </a:ext>
            </a:extLst>
          </p:cNvPr>
          <p:cNvSpPr txBox="1"/>
          <p:nvPr/>
        </p:nvSpPr>
        <p:spPr>
          <a:xfrm>
            <a:off x="207818" y="6296382"/>
            <a:ext cx="8548255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spc="500" dirty="0">
                <a:solidFill>
                  <a:schemeClr val="bg1"/>
                </a:solidFill>
                <a:latin typeface="Gravity Light" panose="00000400000000000000" pitchFamily="50" charset="0"/>
                <a:cs typeface="+mj-cs"/>
              </a:rPr>
              <a:t>Plagues #3: The Plagues Reveal God’s Passion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85FD43-7BCF-78B5-1690-563CE57F4655}"/>
              </a:ext>
            </a:extLst>
          </p:cNvPr>
          <p:cNvSpPr txBox="1"/>
          <p:nvPr/>
        </p:nvSpPr>
        <p:spPr>
          <a:xfrm>
            <a:off x="1174140" y="560136"/>
            <a:ext cx="10014285" cy="8976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GB" sz="4000" dirty="0">
                <a:latin typeface="Gravity" panose="00000500000000000000" pitchFamily="50" charset="0"/>
                <a:cs typeface="+mj-cs"/>
              </a:rPr>
              <a:t>The Glory of His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7AC5F8-1EC8-904C-93CB-F6C67EAF3B54}"/>
              </a:ext>
            </a:extLst>
          </p:cNvPr>
          <p:cNvSpPr txBox="1"/>
          <p:nvPr/>
        </p:nvSpPr>
        <p:spPr>
          <a:xfrm>
            <a:off x="702809" y="1854118"/>
            <a:ext cx="10672890" cy="25950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>
                <a:latin typeface="Gravity" panose="00000500000000000000" pitchFamily="50" charset="0"/>
                <a:cs typeface="+mj-cs"/>
              </a:rPr>
              <a:t>Vain people…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…never admit their faults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…always considers themselves to be superior in every 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Gravity" panose="00000500000000000000" pitchFamily="50" charset="0"/>
                <a:cs typeface="+mj-cs"/>
              </a:rPr>
              <a:t>…always see the world with them at the centre of it</a:t>
            </a:r>
          </a:p>
        </p:txBody>
      </p:sp>
    </p:spTree>
    <p:extLst>
      <p:ext uri="{BB962C8B-B14F-4D97-AF65-F5344CB8AC3E}">
        <p14:creationId xmlns:p14="http://schemas.microsoft.com/office/powerpoint/2010/main" val="37134460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7266</TotalTime>
  <Words>1390</Words>
  <Application>Microsoft Office PowerPoint</Application>
  <PresentationFormat>Widescreen</PresentationFormat>
  <Paragraphs>145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Gravity</vt:lpstr>
      <vt:lpstr>Arial</vt:lpstr>
      <vt:lpstr>Gravity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Elliot Hyliger</cp:lastModifiedBy>
  <cp:revision>7</cp:revision>
  <dcterms:created xsi:type="dcterms:W3CDTF">2023-09-02T18:37:44Z</dcterms:created>
  <dcterms:modified xsi:type="dcterms:W3CDTF">2024-02-04T06:23:05Z</dcterms:modified>
</cp:coreProperties>
</file>