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9" r:id="rId2"/>
    <p:sldId id="3378" r:id="rId3"/>
    <p:sldId id="3379" r:id="rId4"/>
    <p:sldId id="3380" r:id="rId5"/>
    <p:sldId id="3381" r:id="rId6"/>
    <p:sldId id="3382" r:id="rId7"/>
    <p:sldId id="3383" r:id="rId8"/>
    <p:sldId id="3384" r:id="rId9"/>
    <p:sldId id="33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40CC-9109-A972-658F-8D0247E1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6E1D8-91FB-9B52-DBD6-D29166AEB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3B861-9A87-45FC-901F-2B75C5BF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6D36-867F-8923-E1C8-95C935DB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088E-711C-BEDB-C6C1-85816F7F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2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22B9-0E53-EB4C-8D94-F67CA03B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E228B-69FB-56BE-5B9E-F675FF42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4E89-CF66-297C-2EB4-55D3977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90979-CE7F-4736-1805-61DDF5D7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94BA6-A318-A95A-0E8E-B056F389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1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366EA-4140-BB2F-1393-A0F40A856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8A17A-F175-A2F5-A603-E46AEDDBB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9046-5E08-1495-F4D1-4812A020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677C-27F7-C80F-1574-07957157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3DFDC-59A0-35F1-B770-86638419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3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C37C-B1C4-AABB-E2CD-92D95FBB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93C7E-D7EC-4815-D253-1096606D5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42B3C-1A0A-A8B9-F981-41D1C3DF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C7913-A986-04DA-8938-4122B517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405C-619A-E423-EEB1-15ACCD8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2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F787-B907-8B58-A6B5-6A37E862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9262-D37E-9864-FCA3-4433ABC1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F839-ACF2-BAAA-788C-5ACFC8D6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9F07-34C2-78C2-0558-D3C76710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85DD-358C-23B0-19B0-69141BBB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2A0C-1D11-EE3A-7DDC-D8436A96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482B-D406-8916-B0F5-6B6878E04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45B16-2800-4400-B122-307E7A35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EB491-7419-C809-CCF5-7BA52CCB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9C008-6C5E-7297-6623-82BD5FEB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8E76-042F-93D1-9C5D-365891CF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0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7D90-9016-D548-518B-E28C9A77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92676-7042-A5A5-6BD4-CDB4238E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48C94-1D70-A134-3191-799DAF6A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DB01D-72E3-87EE-C359-3FA40070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D136E-3C72-142A-407F-B29F3D044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EB4C9-258D-1638-F5D3-F14B434A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DC4A3-F930-524D-8831-E951444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24B4E-AF63-D4C8-D5D2-93FD40DE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5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4BD5-DAC5-D346-E49B-1BB8BA2D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0587C-4317-80A5-0734-AA78D9EF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3559C-7506-6BC6-3650-0DED65BF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0745-474A-2586-336F-DB034975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0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4B438-537A-F889-750E-8D2E2F4B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A4F0E-309C-F37A-0594-4D421A5F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8E524-9A4B-C164-C9BF-83B29EA9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449D-DDD7-319C-24CC-734D3CBB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44A1-AB49-2138-4A06-A30629DD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39F35-094F-0FD4-254F-72B3497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A9E82-4FC9-9EA3-A876-7F911F4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B43F2-D015-8006-233E-A6890798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C0974-58CB-2D10-7437-D53AAC4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4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D270-AD06-B999-FCF2-4DF5D323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4835E-3CC6-7F6C-DA37-1FF982126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7AC7D-C5E5-3D9D-EA31-DDDAC3A83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0A751-B960-5AC3-C9C2-C7933730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97620-D2B0-439D-8134-7E4A79C1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8014E-8A53-9988-3944-D3750EC3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3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4BEEB-3305-BF96-CC26-AE199E56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563C-F5C6-9275-9035-A287C51E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AC84C-1937-7D1D-F84D-43D15E305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4DBE-5E9B-48D5-8BE6-75B3012A81A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0D9D-A229-E8F1-0EB0-754415095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51CC-B2F3-C7A8-853E-090023B9A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3D1D-47B9-4C24-8E47-0C1EEA1DD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6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845E-33DE-D210-CFE7-EAA5F160F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12B95-F9C7-14C7-1860-B0E216564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0ED322A6-7D42-983F-9768-E5F7CCB8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BDA7-EA3C-E8B7-E5E2-251041F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FD28AF2-00CE-1605-6BF4-9E48C6ED9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20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52A5-FCE1-29E4-05DF-BA8217CD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8207641-8B41-055B-5540-D5970560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7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8E99-1AB1-CFCC-5991-512D158B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D90FF52-DBD1-D601-ADB1-FDC15B72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60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6484-2BF9-3308-DC40-13D7C24E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BA22886-2AD4-36C1-AF18-5610CC197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13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2C6E-49B0-2777-BED7-2F5CC0B3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F914C0A-43EC-B69F-5175-7F93ABA22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23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AEF9-CF3B-9AAD-DD7D-E63DB2F5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7330DAA-A6EE-4E9F-F806-47C2414E6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28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D0C0-3FF2-BAB5-0A78-A6E4D28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B540E2B-B3F3-EC73-AFE6-55B382A20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61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845E-33DE-D210-CFE7-EAA5F160F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12B95-F9C7-14C7-1860-B0E216564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0ED322A6-7D42-983F-9768-E5F7CCB8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2022-05-20T13:16:17Z</dcterms:created>
  <dcterms:modified xsi:type="dcterms:W3CDTF">2022-05-20T13:17:01Z</dcterms:modified>
</cp:coreProperties>
</file>