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58BAF-2AFF-4F93-93E3-B7F23DA51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86586-21F5-4109-96BD-121261867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887AC-2CC3-417A-9384-4BC7C208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4EC93-4D21-4273-BA6E-D3286C04F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9E932-3F70-4EFF-A20B-BFEA2A90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7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A7A5-EA40-4285-8669-2C48141E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6D047-64B1-4D45-9E26-2A67B039B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486F8-1C42-4DDD-AB64-D9290745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5DBED-EE20-4E16-A0FD-C50C070FE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3365D-6807-487B-85E9-E3C1B944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8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F6022-F3D2-4E40-8E09-3567860C2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06B85-D4C4-44F2-BC34-4EA6095AE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EC1F8-6183-4D58-BBD5-570016C06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35187-A153-4A38-AD28-D0430BBD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C76DE-9ADD-4FF9-BAF9-8A41DFFB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07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CF64-42AC-46C4-BE1B-A90A60EC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3BB64-EDD5-46CD-9757-9CF78B801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5754A-F6B0-4529-9C70-49CF89FDA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FAD91-288B-4272-A036-60D48A30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07BB2-4903-4992-9B65-0522F3E5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88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7ED53-5F36-43FC-806C-0C3803BB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DF8C1-A430-470A-AD59-0137F4753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BA5C4-F45F-47AA-936D-D372D0C7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640F2-6D14-4D96-BA12-B8FFDE91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33E13-025C-40B4-8A2D-4B6DCFEE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2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E5A6-E164-4C34-B0F0-E7852532F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C1D8-AC66-4F3E-A5E5-1B63DA315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89B1D-C9D9-4729-A903-10987AFBA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939B1-4834-4BD4-9018-608ED637A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DCF1C-8230-4AAD-94C5-31316645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5C539-5AEC-4F3A-9081-D9129851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95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DA694-D4CD-4039-B3E1-54FE19D4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7AA6F-2F30-478E-8CEA-BF49E7C8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F99CD-E5AA-4DE7-9BF0-566B68881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FC458-6B1F-4FDF-837C-0FA4396249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3253FC-121C-405F-94AF-A1A400F4B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4B8591-299C-484C-9D91-85E6C518E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5AD679-005E-457C-ADB9-C264D1578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0D59AF-4B01-4135-AD61-4BE340FB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58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10918-8F52-43F6-B08E-444CFAB0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D883E-653A-4C1C-B98A-6D522CB0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98890-A19C-4CBE-9E15-67C4FBFE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BF791-84EB-4BAB-A162-E16343A7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3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8F7636-67C7-47EF-9431-8303F5750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013337-A495-4213-9C3A-6F099A4D2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F9299-724B-4D11-887A-B5D3F21D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74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DD43E-D975-45F7-9C7B-04DB5C7B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6C341-9DAF-44DE-94A1-9D8E64F22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0340E-1135-4167-AB2D-A376AF0D8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A6A6C-01F1-4758-9061-67B4F7CF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8361D-7439-43FF-9080-1B5C7D4D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AF501-6EC6-4276-B989-1D3F458F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36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E45C-76C5-48A7-A871-69D7E2AA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60915-0661-4C19-8618-AD6597618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95654-4009-48CC-8FA7-C2E59F6EB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FBA11-FB21-4D56-B820-B84BA4435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C665D-B053-4ADF-BBB8-4645880EC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B5D2B-0154-4983-8CD4-13DABA81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5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FDC3BC-676D-4501-9607-53E9B02D5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C7EF1-E27B-419D-A1B4-481F5C5E4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2991C-9844-426D-A33F-F19A49764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EB677-69F4-4CAD-8140-89CACB230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0EA37-D6A7-4D6A-A80F-53DDAA7FC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86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ooden, wood, box&#10;&#10;Description automatically generated">
            <a:extLst>
              <a:ext uri="{FF2B5EF4-FFF2-40B4-BE49-F238E27FC236}">
                <a16:creationId xmlns:a16="http://schemas.microsoft.com/office/drawing/2014/main" id="{695CFBF0-2E6D-4277-98A4-9B7F8821C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1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ooden, wood, box&#10;&#10;Description automatically generated">
            <a:extLst>
              <a:ext uri="{FF2B5EF4-FFF2-40B4-BE49-F238E27FC236}">
                <a16:creationId xmlns:a16="http://schemas.microsoft.com/office/drawing/2014/main" id="{566681F1-FA1E-4D7F-B127-1E88BA322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7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ooden, outdoor, box&#10;&#10;Description automatically generated">
            <a:extLst>
              <a:ext uri="{FF2B5EF4-FFF2-40B4-BE49-F238E27FC236}">
                <a16:creationId xmlns:a16="http://schemas.microsoft.com/office/drawing/2014/main" id="{86895BC6-3DE1-4F44-8AF3-FB14B4317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1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ooden, wood, box&#10;&#10;Description automatically generated">
            <a:extLst>
              <a:ext uri="{FF2B5EF4-FFF2-40B4-BE49-F238E27FC236}">
                <a16:creationId xmlns:a16="http://schemas.microsoft.com/office/drawing/2014/main" id="{853FAF18-1CAE-41E4-B5F7-5E4BA8C46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4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ooden, wood, box&#10;&#10;Description automatically generated">
            <a:extLst>
              <a:ext uri="{FF2B5EF4-FFF2-40B4-BE49-F238E27FC236}">
                <a16:creationId xmlns:a16="http://schemas.microsoft.com/office/drawing/2014/main" id="{E8E0D85B-63C3-46FD-B310-FA3925EB4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28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2</cp:revision>
  <dcterms:created xsi:type="dcterms:W3CDTF">2021-09-10T20:27:21Z</dcterms:created>
  <dcterms:modified xsi:type="dcterms:W3CDTF">2021-09-10T20:30:52Z</dcterms:modified>
</cp:coreProperties>
</file>