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DCC64-79C5-00CE-9EF6-2DC06CBE9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C96CD1-AB23-20FB-E27B-46016D8AC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FE3D-E89C-313F-CAC3-AE6F7DCF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8F00-2F9E-A3EC-068C-3384EF693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6F8A-596B-FE8C-88A4-805677C6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6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3801-DF9B-855A-080D-6B62A955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C7284-A49D-3092-E842-EBD3CBD81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D2365-E0AB-FF79-FBCD-282A244E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2724D-9B11-368C-4415-FD9EE974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4345B-D698-8A9D-1533-159859A6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57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EE503-83C8-8568-0344-75982D6F3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35783-D6AC-DACC-5285-CEEDBF46B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3382D-6479-7B12-74C9-80EB66435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C6C6E-F89B-2ED8-0E65-9E6418FB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49A47-6926-DD1D-E1A2-2B100217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BDAC-9A6C-6FE9-A96F-1F91F38C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4627-BDAE-183E-A089-A4B5BDD0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00E5-8538-86D0-3658-684337EA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304E5-C36E-B9CA-4A65-BBF3C8B7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34E4F-5DC7-CBEF-488B-BE3C6A9E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28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3AAC-A77E-09B5-EC2D-3D6D7662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EB834-D8C0-1F5B-21A6-5B7FADFDF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18C1E-5CC7-BE80-826C-10660AAD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CDF4A-5A9C-244E-A1FB-97424122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B07D-713A-6ECB-0C01-32CF3F2A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AE80-ADFA-884E-2AF1-38EDD4E7E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710F5-1CB6-5C7A-4E0E-E17678AD2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56991-C3A7-3280-BC6B-0F3CA9489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C2793-3677-C099-875C-E138DC158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A7835-CAE0-ADA3-43A3-FCCD8FDE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2A338-A595-501C-319C-06DF0536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0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E63B-F742-18AF-9AA7-3F3F9AFB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36311-4CEF-77C4-C061-E5BAF168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7066B-A1C2-1813-9018-1483155F3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6188A-379B-FE84-E3F9-627C528A1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37DEE4-56EC-2DA1-A3C5-652886F80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7C11D-5569-3A19-B57A-63DB9BB3A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42447-66CC-C0D8-7561-4FF5A9CF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35B162-922D-E944-3DAC-A011C346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DA73F-D6C9-F06C-1054-B414C715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68748F-71E3-F593-1475-71F9DE0A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6BAE2-47FC-B417-1C92-F310BE48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27E7-8C95-FAD9-EC03-8247E2D72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2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4D5FD-0DB5-2376-3269-F3804B47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FDECB-19A0-06F2-D88A-9D6A5C01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D39E5-6134-CBF1-01F2-6E631986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C539-C594-4A1B-22E6-7B3142F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8C2B3-48EB-44A7-9F80-64409F65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D3C41-2A04-CAE4-83B9-DAB917BED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0A38-F1C6-8D13-5488-F7C1F5B5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48FDF-B3AC-7DAD-E5E5-2BE4A603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D1918-F8C7-7B1E-BEFB-1E65CE8C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61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803D-9508-1AE3-D3C6-D6040696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40B3E-8E04-8154-38FF-79A440CE7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3DE38-ED8A-52E8-281C-59372C598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D27B4-56EC-5328-C960-1CE9DC1C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7D46F-678A-5AEA-A6E5-25836D16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55A39-2C79-D9AF-A07E-31959C71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4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FE895-A5E2-6A46-C089-7DB54D36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F04BA-8518-94B5-4DDB-34E4EFB3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B641-4DA8-630B-461A-36307B24AE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22BF0A-10F3-4A39-9C04-D13593B4C0F2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B01C8-B7E7-DB7B-E864-637221337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A9B3-F6FE-E5C8-F0FC-D165FB515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1A88A9-F338-4806-AB89-262F735218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40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ry sky with white text&#10;&#10;Description automatically generated">
            <a:extLst>
              <a:ext uri="{FF2B5EF4-FFF2-40B4-BE49-F238E27FC236}">
                <a16:creationId xmlns:a16="http://schemas.microsoft.com/office/drawing/2014/main" id="{3B1378BD-DE24-D21C-CC45-BC74B65A6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0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pink background&#10;&#10;Description automatically generated">
            <a:extLst>
              <a:ext uri="{FF2B5EF4-FFF2-40B4-BE49-F238E27FC236}">
                <a16:creationId xmlns:a16="http://schemas.microsoft.com/office/drawing/2014/main" id="{BCB7C97F-83CC-0FBC-1511-52D9F0E2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blue sky with white text&#10;&#10;Description automatically generated">
            <a:extLst>
              <a:ext uri="{FF2B5EF4-FFF2-40B4-BE49-F238E27FC236}">
                <a16:creationId xmlns:a16="http://schemas.microsoft.com/office/drawing/2014/main" id="{D6A09FB3-8EA3-D844-AB1D-7CAFCC7C3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6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A1B5162B-3EF9-933A-699B-93B335DF5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2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blue sky&#10;&#10;Description automatically generated">
            <a:extLst>
              <a:ext uri="{FF2B5EF4-FFF2-40B4-BE49-F238E27FC236}">
                <a16:creationId xmlns:a16="http://schemas.microsoft.com/office/drawing/2014/main" id="{F515527F-A682-61C0-E6F5-D92FE17A4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pink sky&#10;&#10;Description automatically generated">
            <a:extLst>
              <a:ext uri="{FF2B5EF4-FFF2-40B4-BE49-F238E27FC236}">
                <a16:creationId xmlns:a16="http://schemas.microsoft.com/office/drawing/2014/main" id="{7AE7D344-4EA9-6C48-F8A7-2DC95132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ords&#10;&#10;Description automatically generated">
            <a:extLst>
              <a:ext uri="{FF2B5EF4-FFF2-40B4-BE49-F238E27FC236}">
                <a16:creationId xmlns:a16="http://schemas.microsoft.com/office/drawing/2014/main" id="{F83C7E5B-6921-A5FE-81E6-70B045061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7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ords&#10;&#10;Description automatically generated">
            <a:extLst>
              <a:ext uri="{FF2B5EF4-FFF2-40B4-BE49-F238E27FC236}">
                <a16:creationId xmlns:a16="http://schemas.microsoft.com/office/drawing/2014/main" id="{FFBE67DC-0A69-2476-09AB-C6DEB5AC7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6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ords&#10;&#10;Description automatically generated">
            <a:extLst>
              <a:ext uri="{FF2B5EF4-FFF2-40B4-BE49-F238E27FC236}">
                <a16:creationId xmlns:a16="http://schemas.microsoft.com/office/drawing/2014/main" id="{67AB09BE-A910-CA9C-830A-FFE197F8F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4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ords&#10;&#10;Description automatically generated">
            <a:extLst>
              <a:ext uri="{FF2B5EF4-FFF2-40B4-BE49-F238E27FC236}">
                <a16:creationId xmlns:a16="http://schemas.microsoft.com/office/drawing/2014/main" id="{8EA38B51-48A9-31E7-FCD8-7A498306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7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&#10;&#10;Description automatically generated">
            <a:extLst>
              <a:ext uri="{FF2B5EF4-FFF2-40B4-BE49-F238E27FC236}">
                <a16:creationId xmlns:a16="http://schemas.microsoft.com/office/drawing/2014/main" id="{02CF0805-C1FE-D654-239D-124223CFD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1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2024-04-24T12:45:26Z</dcterms:created>
  <dcterms:modified xsi:type="dcterms:W3CDTF">2024-04-24T12:48:22Z</dcterms:modified>
</cp:coreProperties>
</file>