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3088-8A43-40AA-8E7B-7FEFAFDA6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51EBC-9A3E-47EF-8BF3-B16B5C095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D0A2B-DAD5-43B3-B627-57ABDE46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E1473-23E0-489B-9A16-9D9B1356E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EF6F1-E498-43C5-A4E1-F94C29CE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5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A952-B273-4096-A4D2-5843E642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096BC-C1D6-4780-B667-92D474495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24972-2FA3-4501-81EF-4F300E2E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D7E7A-2350-43E5-B4AC-3203DCD0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20AF8-D9F8-44FF-9ED3-A29DFFF06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3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8B75BC-2455-43B1-AAF4-B990BD0AA9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335DB-F08F-4C95-BDC4-69B0DF08F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EEF9C-807E-4AB5-B4A3-A448F250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7AF5-E40A-4086-9101-F0BEACE3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1F9C-89B9-404C-B442-7BF00E8A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C7F6-DCF7-417E-A97A-FDECF8F5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CC32-CBD3-4E80-92A0-4D0F1B031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D564-89D5-4D7D-91E8-EDE6E768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1993-AB8D-4D6E-AF91-15851EC1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4A757-29DA-4E04-AC5E-05BB5755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3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B99C5-3873-4DA4-BB1A-BD202E94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B949-33F6-4C62-9A24-4A1F6FD4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5BF42-BDF2-407A-98D9-7A28DE60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96D4E-72A2-47E4-AD73-A08CBC11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F12F-16F7-4EBB-B405-6097131A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33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07A0-6CC4-4726-8C2D-E5D95E59B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748D8-52CF-4AE7-9DED-043C6983F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6050D-D9CC-47B6-B0BD-90F8AEFE4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939EA-252C-48A6-A2BC-FE375BE0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E3DE1-621D-4DED-8846-7957B471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56D4E-18F9-4582-8C4C-DCA90564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6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4D2A-93CA-4A02-AB79-A25D871C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06EA9-774C-4731-A696-497B64BF2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3DE71-32D0-4D1E-9F93-4C89C7D65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EDAEC-8E5A-4B53-880C-FCE73B905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5792F-F5FE-4968-B9F9-64D734DC6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81EA8C-BA35-49CA-B5C6-57A98609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20265-066E-4388-A192-FA85AD31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657D8F-52FA-440E-A204-F8EC48F1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1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CAC7-402E-48DE-ACF2-8D1314F2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1BEFF-A789-4353-830E-DC2BBEA0B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E7B72-8F86-4655-9A6E-1C88BDC8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F3023-DE4B-4E60-ABAC-91EF60F5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0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A85301-3653-4318-807F-C8BEE10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6F904-A280-4FEF-850C-2F45B850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9D536-0C75-462F-99E9-F6ADF0BD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85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65D3-8FFA-4BE1-80C6-618D6902F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E1ED-4B86-48DB-B220-35ED31205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DC005-8B21-425A-A3BA-500BAE69D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E6C4C-43D8-4BC2-90A5-F6B5838C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BD176-98D9-40BC-AE67-EE852712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6BC74-633F-49FE-B337-006E8CE9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9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8B3D-C684-41E1-B08C-57408ADEA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AEF01-6A94-4758-A5F4-4F99C4EF3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10B5E-76F7-431A-BDFA-C67A0BD0F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5B6A3-668E-4E00-A437-A6B84405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4B23A-DCD2-4E05-9EB6-4FAFB927E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1E79E-96A8-4F80-8B6C-08553FB2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10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8DA50-54DE-4883-ACA5-45F00729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A60E9-C890-4589-A8BE-6197B201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37C89-FAAF-4697-9034-9C36C3CB0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47D9-BDBA-44FD-ABE7-35436AF786AF}" type="datetimeFigureOut">
              <a:rPr lang="en-GB" smtClean="0"/>
              <a:t>20/08/2021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D8BCF-C51C-4CDB-BD5F-9F72116BD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6601C-B159-49B1-BE68-9E833C876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79434-E3FF-47F7-B9DB-8441576212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3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43DE-442D-4089-A5CB-071EFF4D69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19815-A5BC-4899-83FF-44A3136F7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EAAF68D-6A5C-4AEB-A781-3D647A98D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0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6D8D7-0099-45B7-B831-CE36A607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4B69CF0A-B4F6-4160-AD87-623F724E1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64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ABD9-DBE8-4BB4-A3BB-EF17902B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letter, map&#10;&#10;Description automatically generated">
            <a:extLst>
              <a:ext uri="{FF2B5EF4-FFF2-40B4-BE49-F238E27FC236}">
                <a16:creationId xmlns:a16="http://schemas.microsoft.com/office/drawing/2014/main" id="{A03E2769-BE55-4B52-8F8E-3AE7F8AB2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"/>
            <a:ext cx="12187440" cy="6855435"/>
          </a:xfrm>
        </p:spPr>
      </p:pic>
    </p:spTree>
    <p:extLst>
      <p:ext uri="{BB962C8B-B14F-4D97-AF65-F5344CB8AC3E}">
        <p14:creationId xmlns:p14="http://schemas.microsoft.com/office/powerpoint/2010/main" val="362220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75FE-F2E7-4814-987A-2B29B343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B444EE2-85D6-4A55-B183-52133BDEF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37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695C2-EA05-4EE0-87E8-F02EC57D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67973DBC-9200-47D0-81C8-31E8563D0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856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E421-ED0D-4A50-9799-0651C9C1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0E23E3F-85EA-48FF-81D4-0BDC31EE5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1774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1</cp:revision>
  <dcterms:created xsi:type="dcterms:W3CDTF">2021-08-20T11:23:22Z</dcterms:created>
  <dcterms:modified xsi:type="dcterms:W3CDTF">2021-08-20T11:27:04Z</dcterms:modified>
</cp:coreProperties>
</file>