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C21A-2D2C-425E-9FC2-6CF601030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BE076-2470-4A2B-9C81-F0EBA9409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E8F20-73C4-4101-9597-A91C34A3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9A43-2C11-4B80-BBB3-AF28CED5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E64B-196E-434B-878A-CC6DA3EA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3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29F3-371D-41B5-868F-C52332E8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5C877-56FD-4CC8-AE69-96E96ED3F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02743-586C-4285-8749-893885F1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6A22B-3D6D-41F8-B5C3-6DE0C4D8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90C55-020F-490F-9A5C-CCAABE93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5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23EE5-68AC-45CF-8CE1-C8B3484E5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5A0C2-2E8C-4B61-8E38-426A342E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C777A-E125-463C-BC79-544A54BA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EA2D-298E-4F9E-834D-9E2AB99C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5DFBC-00DE-42F3-AE6F-5403C85A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9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B420-DCAB-4ADF-AB03-6FA0F991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CA32E-9B18-4691-9E4B-1FAD8757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ACAB-B345-4E8C-AB22-78C25C82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F54B-6B6E-42B4-9C14-4B80F7B6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36713-A936-4EB0-B5F8-1C4097C0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EB15-7C31-4C59-BD74-2E6381DA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B7FA5-9AAF-4CBC-A944-5FC58F9F8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3005F-4CDF-4CBF-9DB9-6DD833AD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A0C0-2200-40E4-8DC9-A92451FA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61A36-5790-423A-B543-E2BE8B61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8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4B51-2B2A-415F-B9EA-8E2CAA25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B8F3-379D-40F8-ACD5-55006E8C5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C68D1-810E-4910-A7C3-EB1DF92B1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31033-6EC7-4993-A4CC-087EA9D3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C1B82-5F8E-4C76-A5E6-D8F519D1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B7EF4-C144-457E-85B1-C43A4A9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1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D118-5C49-4F3B-8080-204EEF09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B663B-E8B2-40F5-9E9D-2D989B1B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4BA81-F186-48C3-A0AE-8C276382E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69524-4AB8-4618-8A14-975D581C1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CE970-CBAA-4BB9-8633-608D8435B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F98E6-FB74-4476-B92A-B469B74D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91FC3-A3C2-486C-ACEE-85E186AB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E0490-ABEB-4CB5-80B6-D07A1DB7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6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91C5-3F05-4DBE-9D0C-B1D37F09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539E4-8BCD-46D8-8EF8-843B15FB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70583-62AB-4CE4-8003-A829EC1A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241E1-1CC1-4E88-9D2A-6A17A86B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1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61F18-57C1-47C1-BD3D-C6A332FF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A99BB-170F-409C-B580-174DBF32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ACDF3-005A-4D96-BF88-6D39E72F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1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0FB2-70AA-4095-9FA6-439A6A16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5015-31D9-49F5-AF7A-7EED6E37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B7C1B-8318-4C95-A3E7-22FA0994B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8962D-3B84-4FD5-B0D0-09FB2854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5CEB2-51BD-4574-BE1E-0BD78B3C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44B18-E19C-4280-98EB-6973EED8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8624-4051-4151-B276-4B683DC0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459FF-AD38-466A-8CE1-AD16D12E0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CE1E6-5D8B-4E2E-898C-DCFD7BE36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40AE5-38C3-4A0B-B3F9-412A50B6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48183-71D3-4ED4-8514-E3006F22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38BA3-7800-4A3E-B020-5C875254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41573-A1ED-449E-AE6E-4CA03BFC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0396-27E4-4E04-8CF2-563C5ACEF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7F4CB-7CE6-4DD8-854B-6B5F189B6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17D80-B6EB-480F-9326-7D34FE44789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66DA3-25EA-4E7E-93DC-FD6B5F848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E7A4-CC32-4625-B781-10A7C6E50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87AC-27EB-48CD-9A61-692DC13E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7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B00D6A7-F7CA-4671-9652-DBF9772A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7B189EF-275E-4BD4-84B1-CC3558AB1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8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B31D8DE-8F68-4F0D-9115-A13F887E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53B5D76-7691-4E35-8706-8E9B3DFCF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2A41FD2-0889-4F46-92FE-50724F239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4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8BC40B2-C4B0-49D7-8CF4-DEF1DF7F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E5AC39C-7318-42FC-928A-354EAA99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9AFC2E8-C126-4C0B-9022-E9CCDBBA0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2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8E5C879-5E24-4471-A3C5-A73BB5AC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0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6BA5C5B-24FD-4B34-8FB5-468610385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5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A90A2D-905D-44FB-AB0A-CE44F89B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63D64-F4A1-4196-8D99-95585E5B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1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5926A9A-847F-4FAE-9A21-D9EEE3FCA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6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9C55A65-8DEB-42AA-9EE3-2719950A4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8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4099356-A38D-4BA0-906B-F70D6B136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7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2074807-03B7-4E21-9D87-64F03A02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5F6C5AA-2B47-4BBE-80CC-64266B948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5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28CC98D-E093-4269-8819-074FBF8C3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2021-09-09T14:03:05Z</dcterms:created>
  <dcterms:modified xsi:type="dcterms:W3CDTF">2021-09-09T14:06:47Z</dcterms:modified>
</cp:coreProperties>
</file>