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D73-041B-ED1B-C19C-A41909E1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F9CB8-3837-C7D9-D9D8-BB12B5EE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68F0-0387-9797-B7BF-2F7FBCD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3291-DA14-5174-BCBA-E3B912A3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62C8-F0D4-A3EE-92BE-A4B9A5B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2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BFDC-C808-0996-11DD-FA34E8F7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75B9-EF0F-1D8B-6255-BF17B8E80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9EF-19B2-7D1F-B351-51080713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5376-F448-68FC-B06F-1C28C81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AA2F4-1E60-0C31-770A-C45E9287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1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35A59-6A71-4140-964E-D7F939E4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E45D0-AD19-9C2C-B415-4AE51C9C5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9C18-77AF-8B68-6DD3-E94E490F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9560-F188-AF7C-CACD-53755E4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7E8C-736A-1C4D-9647-72334FCD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9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B545-CA1D-C6D1-3264-F06E8692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98F3-E2E0-4A13-624D-E2FD05A7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5ED2-BC38-154A-87C0-EBC26296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0BFE-FE8C-C76D-92B7-8A8AB14D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9D3D-B231-2039-5B23-C4EB5A18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0291-D3A0-A2B8-BE09-FC8F0559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94C15-279A-FDB4-DA3A-7F179B8BA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186F-BC90-2976-9AD7-D0205630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E109-52FD-0EDF-49AF-CA17CF65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D6AC-B390-FC09-7F03-A38B43E0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2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8934-0FE3-517D-B31B-1100C7D6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1E32-DC22-8A36-A7D2-88E3934F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0FE99-689A-BE2C-5C82-047079925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27B3-C53F-8020-5DED-7CF437CA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B7518-7AB1-F96C-3A70-A59FC0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EE8EE-4E59-E88B-115B-F1AE9E7F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7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78E1-3B7C-0F31-6D90-9C3CEF66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F3FB-9E1D-48A8-ED84-C0467D56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19947-3F24-252B-0ABE-7B3065E9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BDA8B-5134-3435-BFBD-757F71DC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9E6AA-17CB-09F3-B7A7-63F28932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44561-7F71-B3A8-3431-104EF07F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5C19-8CDB-2D8F-843B-1ECF9F82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7F5DB-8E3D-8B8E-CC1E-20B3BDA4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C069-6D29-4AB5-AF35-3FB263B0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9171-B06F-302B-D08E-7AA00455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9D24F-1C04-469C-8820-55128E87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B40C-0A86-6365-2C77-786E680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8A7D0-D455-9CC0-B519-2417A122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5C0AB-681B-8543-B1EA-CA9FD58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CB5E5-34E4-9438-3D9B-7F31FB65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76C3-C3FE-479A-1953-EDD873E8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DCD2-1692-039B-AD64-A93C9314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2B47F-AA1E-DD8B-F7A7-D087AF117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8075D-2164-8EF6-7560-3EE2D7B8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1402-3F32-AA86-BB73-CBDB9BE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59997-DA26-9A5E-D745-D43CBA00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6F8-2AF1-1653-2DF1-A3622CDD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781F-58CC-2E35-7DEE-FBF7E9DBB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AFDCC-C12E-6CC7-B405-9F8648B3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DB34-405C-0AAF-E95B-9A576FD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60CB3-D0B7-5741-1F26-7BB6EA01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59122-FD24-C8B3-EE07-40B45006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7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DC98-D15B-708A-5118-6AECF34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C836-BE10-1E16-00F5-F269D18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9E6B-C1B3-42CE-F38D-F405A8B52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DB97-70ED-4E66-B750-EED339D5BB75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290D-24C7-D5AE-DB8F-A03FD3ED6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0DC0-81CF-0489-C14C-44BD68A5E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8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A0E1-C2D2-8C3A-BA84-C6483D44C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AC97F-A194-C198-6CCE-C5D80A549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0124529-6D8A-2EA2-09E5-4667B884B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2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89C-64D8-08F9-B7C4-4BBBE0B2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A4142F1-D273-5533-D456-58A8D0213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5627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041F-C79E-4245-8C9C-BC0721A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8305A95-D185-25BE-8BBF-1570A8541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0992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41C2-F655-E62F-977C-ECF03BB8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ABAF83-BE05-A3C0-2319-5A56989F5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76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CEE9-F756-7831-AA0E-92D3EC90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FF5836F-FE79-9EBB-F0A5-F59B0D3A5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4670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9B23-0757-ACFA-C0B8-C0D6245F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5DF1F0A-1857-67FB-165D-833AE28E0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331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A0E1-C2D2-8C3A-BA84-C6483D44C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AC97F-A194-C198-6CCE-C5D80A549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0124529-6D8A-2EA2-09E5-4667B884B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4</cp:revision>
  <dcterms:created xsi:type="dcterms:W3CDTF">2023-01-05T15:12:00Z</dcterms:created>
  <dcterms:modified xsi:type="dcterms:W3CDTF">2023-02-17T14:06:17Z</dcterms:modified>
</cp:coreProperties>
</file>