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66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0C5AB-C0E5-4D39-94DE-9BA373F66126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19A3-4D40-4EE7-8C19-F23C93CB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8885-E668-439A-8809-EFB8463EA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9693A-9F50-4FB1-8469-6C4329DC7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66653-178D-4255-9FAC-769F35DA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B323-0E85-419B-ABB2-1020F96C7962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2ACC-99D0-464B-BE27-D9E5D640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790C-4CDC-4C36-BDCE-A3A3E4C4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413F-7C9B-4C5E-967C-FACFB9F5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D5B07-C194-4F00-B487-6336CDE7B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EDC6-C99D-416E-835C-A6F578B8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F4-1B47-4D4B-B3DE-4346DF6EF881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8613-2DE2-4C23-9864-63FE0687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13198-6941-4FA3-AC60-9C9F7E99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8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86CC-BAEE-457F-AC1C-3875EBF86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F2764-2460-435C-9A47-6BD22F2C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EF4F-A7ED-4DD2-90D9-574C3EDA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BB3F-40D2-46A5-B29E-9FC99391F261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28B54-BFB7-4E87-A191-82251711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3EB37-7673-441D-A429-E10D6E32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8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83A0-7685-4033-8C4F-696BFD92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C634-5CCD-4A6D-99DF-655175E0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1BB8-0D64-478F-99B7-39505BCB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54F0-34E7-4428-AC49-AE8F20B0D98D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D740-9744-4E26-82A8-48E2A6FF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8A37-FC27-4373-9181-296CC400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6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55D5-D4AA-428D-A523-8BF714B2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CBCE-83F8-42A0-9476-EB149277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B318-C507-4C53-937A-7771969D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E1F-0EA9-428E-8F99-3B233D31DFF2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08D6-0B43-46A8-900D-20648A80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442A8-EC09-4ED7-8DA7-02303360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6D90-AF75-4799-87D0-A566035F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BF01-1D0E-4F88-991E-2EAAF251C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C22BA-33D2-45A5-9F71-EC60136EA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26541-B219-4772-BD6D-F5B11A73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D16-7C5F-40DD-B4FA-D9811ED986A2}" type="datetime1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24BBC-5D52-4BEC-BB4F-0B23B385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EBB24-2EDF-4345-A07D-4A8D9C7C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F372-7A4C-456C-A799-40519C53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1522E-237A-4387-92AC-40B28D37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C780F-C956-4D8E-948F-4DF542AD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E7804-A5AF-4F42-891E-40BC2223A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2109B-FD6B-491F-B24C-BD4C308E1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E0A20-0130-4536-90C6-DFA62E58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F601-F115-41D6-A54E-2AFA5BE9DAB8}" type="datetime1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09CEA-8091-4691-BA08-0E4E6808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9E38F-8CA5-4FE2-9842-3D90F598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61DA-C961-4956-AEF9-71CC89F5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E0E65-D72E-44DC-AEE9-D2C9E443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05CF-9598-4688-A2FC-7270847D51F4}" type="datetime1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3A1B7-F097-4E46-8DA7-56361069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EE63A-DF3E-43A6-B632-DA3B73DB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5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40C5-7B0E-4058-8975-48495AA2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AC12-D3AB-4288-B78D-1B81887F9203}" type="datetime1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E09C-1936-4323-ACB9-A0FEB1A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BCB5-6618-4DC5-B811-693F459A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3A66-206A-401F-97C1-8EFDB7A3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C8B5-1597-41ED-BB6A-D958AACE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4A4D6-5396-45B3-A5D2-1CBCF333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1CACA-AA00-4CB8-9032-109D4981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9123-AF30-4BD0-A7BD-C2F31B82333C}" type="datetime1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CF95C-CA36-4C51-802E-F72CD9F7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2029-F2D4-4E44-8C12-56B6FA09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6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3600-5084-4501-8C30-4F3F3C5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D0C77-7F88-46FE-87DA-5543D87D3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27F6-9A7A-43CD-8D68-AA3A9A8BE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E1C75-1940-454E-B83B-9EEB0554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1FC5-9BD7-4677-8DD5-9E9ACCF1792E}" type="datetime1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38C4F-BD1F-400A-A78C-A4CF0C6A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James: 1v2-18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E1DE-A216-4BF0-A4CA-F6C17DB9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1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0CB2C-5FC9-4657-BCC5-CB1049A0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02CDF-7796-4AC9-9041-5320DF08E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02873-654F-43C6-85D2-DD680FEDC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5E87-551A-4D44-A6C3-6F6390EE4662}" type="datetime1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F7F6-EE5E-4779-9C70-8B09EF4C8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James: 1v2-18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0171-A5B2-4A54-A280-D8D199E31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7202-4170-44DA-A1F4-8B5C61A73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0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51D6-C905-4517-A559-54DCCC14B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1E93-27A5-4A03-AAB9-B179B30B2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1CB822E9-B1B7-4A9D-987C-7AB15EC1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26AB6-D641-4CA7-AB6F-1B81A859E709}"/>
              </a:ext>
            </a:extLst>
          </p:cNvPr>
          <p:cNvSpPr txBox="1"/>
          <p:nvPr/>
        </p:nvSpPr>
        <p:spPr>
          <a:xfrm>
            <a:off x="636104" y="742121"/>
            <a:ext cx="10919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pc="500" dirty="0">
                <a:solidFill>
                  <a:schemeClr val="tx2">
                    <a:lumMod val="50000"/>
                  </a:schemeClr>
                </a:solidFill>
                <a:latin typeface="CabinSketch" panose="020B0503050202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Beware a Faith that Deceives (v14-19)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8D91B-6636-5B25-2AE9-40D15B05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0312"/>
            <a:ext cx="4108174" cy="547688"/>
          </a:xfrm>
        </p:spPr>
        <p:txBody>
          <a:bodyPr/>
          <a:lstStyle/>
          <a:p>
            <a:r>
              <a:rPr lang="en-GB" sz="2400" spc="500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James 2v14-26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4AB5A2F-9457-D694-B12B-85E7208DB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26AB6-D641-4CA7-AB6F-1B81A859E709}"/>
              </a:ext>
            </a:extLst>
          </p:cNvPr>
          <p:cNvSpPr txBox="1"/>
          <p:nvPr/>
        </p:nvSpPr>
        <p:spPr>
          <a:xfrm>
            <a:off x="636104" y="742121"/>
            <a:ext cx="10919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pc="500" dirty="0">
                <a:solidFill>
                  <a:schemeClr val="tx2">
                    <a:lumMod val="50000"/>
                  </a:schemeClr>
                </a:solidFill>
                <a:latin typeface="CabinSketch" panose="020B0503050202020004" pitchFamily="34" charset="0"/>
              </a:rPr>
              <a:t>Pursue a Faith that Achieves (v20-26)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8D91B-6636-5B25-2AE9-40D15B05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0312"/>
            <a:ext cx="4108174" cy="547688"/>
          </a:xfrm>
        </p:spPr>
        <p:txBody>
          <a:bodyPr/>
          <a:lstStyle/>
          <a:p>
            <a:r>
              <a:rPr lang="en-GB" sz="2400" spc="500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James 2v14-26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EB79F98-5679-4737-5836-1DB49B55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51D6-C905-4517-A559-54DCCC14B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1E93-27A5-4A03-AAB9-B179B30B2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1CB822E9-B1B7-4A9D-987C-7AB15EC1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0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20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CabinSketch</vt:lpstr>
      <vt:lpstr>Calibri</vt:lpstr>
      <vt:lpstr>Calibri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11</cp:revision>
  <dcterms:created xsi:type="dcterms:W3CDTF">2022-04-22T11:32:36Z</dcterms:created>
  <dcterms:modified xsi:type="dcterms:W3CDTF">2022-05-27T11:13:04Z</dcterms:modified>
</cp:coreProperties>
</file>