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F90D-4C6E-1983-2AB4-35EE0AB6A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F6E0D-13A4-87C1-842E-28DB58E54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6C36-99B7-0F9D-0D30-188B6141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0036A-D2EE-74A0-18BC-BE91A915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BBE1-7E20-5493-9375-251D4381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1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B756-A834-3A09-FF4F-F365D207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61C0D-1B31-A505-6D63-BD4B1279C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69D3F-2B32-DCDB-C48E-54DE7A86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B754A-6353-9538-0517-FF0579FF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C38DD-DFF9-5588-6D0F-E057E6D9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9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EA0A4-9678-97BB-47DB-ED56C7679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18749-1EB2-8782-C34E-04DEAC45F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BAE2-E6C9-5CFC-E621-A6935201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F555-7C46-24A2-81CA-112EB4C2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778-D7B4-D3C6-4840-A904F9E1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6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9922-ED7F-B038-6421-9FF31059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62A1-10C1-D308-B0C6-42156C6C6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4971-E401-855E-7C9C-E3371722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C2352-4C39-B3E8-0626-831FFCFB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AA0C7-D55E-CE1B-E3C5-99A98124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7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1BCB-5231-5842-4EB6-9E188BAC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B22CD-0328-6166-D312-5D4EA2FED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22043-49E1-39CA-CEB9-7E3723C6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706D4-222B-11C2-51C8-20C011B5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7E54-578C-B93A-3D1A-F35D4C60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F7CD-3869-EB3C-ECC8-DFA86857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7DDC-A59F-EB38-3BDF-402EF8622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D375B-611E-8D7A-E7EB-B78038697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231D7-A5C7-22BE-C323-4368CF83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7838-39D3-1C1C-1C0B-6068B8DE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EA6E7-FCF7-FA66-32BD-7718482B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7292-CE21-F64E-2D7F-0F09277F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556F7-AF3B-4223-AD51-B39C5B8A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1616-7128-C80C-D9A4-EFFCDFFED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C44E0-ACFE-E31E-D170-C21848B54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4DCD7-7276-90E7-C210-2EC4D9E6B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D4351-F745-9BA3-A066-F4683014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47C5D-D377-EA45-59F6-B924A22C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46A73-E311-210D-A249-BC585073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5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65AD-FCAD-13C1-DE4F-1364B7FF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F9A35-E413-1D1F-B6D7-D85583F5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CBE13-888E-D479-1C28-71B09F68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B5844-EDC4-14FA-F482-72FE1BFF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4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01303-371A-9A27-DCA5-282D7C51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937F4-A4C6-A767-B5D3-5E0C2DDA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DA463-20DC-8083-1C4D-1885DBD3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7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0D2A-ED60-4F66-C518-EC71A171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98D80-D329-159A-680A-4D692D8E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D6918-E51B-3335-061E-A4763B45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9BA35-9AA5-6BBB-2BBC-EE45C565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3EE1C-84EC-CC62-3999-90F3D2AE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D32A0-8813-94D5-172C-B6BBC5E2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9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5895-206D-2A37-E139-BE76D791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B6495-7830-477B-96D4-D7942BC94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0BC04-17C1-1A52-5398-234D24429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C083-D413-7A00-8909-89A53EF5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D7F04-ADF5-7129-509F-1ED6CAD2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144DD-BB4B-C639-43B7-83238CC8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8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571E3-AE95-FD2A-9C4F-1B0944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6BA61-30C8-2962-A89A-C0771BF3E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CF01-CF97-2225-CB78-6154DB1ED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CCCD5D-17B5-4385-B0E1-42C9EBA6A810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61F1-57B8-06F9-EB52-8E581B21F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1A4C-7728-E47F-A6F2-6ED8813F9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FFA20-ABF4-41EC-B163-14243F71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7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desert&#10;&#10;Description automatically generated">
            <a:extLst>
              <a:ext uri="{FF2B5EF4-FFF2-40B4-BE49-F238E27FC236}">
                <a16:creationId xmlns:a16="http://schemas.microsoft.com/office/drawing/2014/main" id="{389E01D7-76C5-4372-4A76-1DD2C8400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2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text&#10;&#10;Description automatically generated">
            <a:extLst>
              <a:ext uri="{FF2B5EF4-FFF2-40B4-BE49-F238E27FC236}">
                <a16:creationId xmlns:a16="http://schemas.microsoft.com/office/drawing/2014/main" id="{6540B3D1-3726-FA02-B434-F5C4EEAE3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7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355FDDE4-63EA-D246-9283-3CD6777E8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4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36DB6C69-180E-B079-8874-A16E88799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8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4E915059-1688-D1D2-9083-343BF8AF2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9288D71D-56E4-F951-4E57-DFF8AC0E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overlay&#10;&#10;Description automatically generated">
            <a:extLst>
              <a:ext uri="{FF2B5EF4-FFF2-40B4-BE49-F238E27FC236}">
                <a16:creationId xmlns:a16="http://schemas.microsoft.com/office/drawing/2014/main" id="{8C4E24B6-7F35-A4A4-DFB3-866199EBA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overlay&#10;&#10;Description automatically generated">
            <a:extLst>
              <a:ext uri="{FF2B5EF4-FFF2-40B4-BE49-F238E27FC236}">
                <a16:creationId xmlns:a16="http://schemas.microsoft.com/office/drawing/2014/main" id="{4FBC0F9D-69F1-EE17-7D96-932C5E867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grass with text&#10;&#10;Description automatically generated">
            <a:extLst>
              <a:ext uri="{FF2B5EF4-FFF2-40B4-BE49-F238E27FC236}">
                <a16:creationId xmlns:a16="http://schemas.microsoft.com/office/drawing/2014/main" id="{ACC26278-7BD9-1EEF-AA72-BD91121DA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9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hills in the background&#10;&#10;Description automatically generated">
            <a:extLst>
              <a:ext uri="{FF2B5EF4-FFF2-40B4-BE49-F238E27FC236}">
                <a16:creationId xmlns:a16="http://schemas.microsoft.com/office/drawing/2014/main" id="{34229183-B8FC-4F0B-4C19-7CE88953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2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and a perso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D72D594D-DAA4-3E28-DBD2-A410336EC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5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6CD51888-54AE-FA45-326B-84E5EFF0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7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esert&#10;&#10;Description automatically generated">
            <a:extLst>
              <a:ext uri="{FF2B5EF4-FFF2-40B4-BE49-F238E27FC236}">
                <a16:creationId xmlns:a16="http://schemas.microsoft.com/office/drawing/2014/main" id="{8FCC0586-0B69-C35E-861F-3596538C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a quote&#10;&#10;Description automatically generated with medium confidence">
            <a:extLst>
              <a:ext uri="{FF2B5EF4-FFF2-40B4-BE49-F238E27FC236}">
                <a16:creationId xmlns:a16="http://schemas.microsoft.com/office/drawing/2014/main" id="{C7458E6C-CECD-9D27-D606-8F90D0076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4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F43F9248-8676-0AD5-E2C3-B970CFD7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brown grass with a quote&#10;&#10;Description automatically generated with medium confidence">
            <a:extLst>
              <a:ext uri="{FF2B5EF4-FFF2-40B4-BE49-F238E27FC236}">
                <a16:creationId xmlns:a16="http://schemas.microsoft.com/office/drawing/2014/main" id="{E5ACEBD8-A771-8C8B-E330-4DF810013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4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rrow pointing to a brown field&#10;&#10;Description automatically generated">
            <a:extLst>
              <a:ext uri="{FF2B5EF4-FFF2-40B4-BE49-F238E27FC236}">
                <a16:creationId xmlns:a16="http://schemas.microsoft.com/office/drawing/2014/main" id="{71A9E430-5AF3-6AAF-CC85-844A3D12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6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2AB320CD-6610-1088-61F7-1911068EA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blue arrows&#10;&#10;Description automatically generated">
            <a:extLst>
              <a:ext uri="{FF2B5EF4-FFF2-40B4-BE49-F238E27FC236}">
                <a16:creationId xmlns:a16="http://schemas.microsoft.com/office/drawing/2014/main" id="{B788BE80-59D3-37B4-9254-0877E118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8B2DC262-26DA-14D6-3FE5-0C2A042CC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3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Jones</dc:creator>
  <cp:lastModifiedBy>Ian Jones</cp:lastModifiedBy>
  <cp:revision>1</cp:revision>
  <dcterms:created xsi:type="dcterms:W3CDTF">2024-09-08T13:17:37Z</dcterms:created>
  <dcterms:modified xsi:type="dcterms:W3CDTF">2024-09-08T13:22:26Z</dcterms:modified>
</cp:coreProperties>
</file>