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10A8-74C9-44A1-AF99-FDBFE4B50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8FFE0-F59D-419C-B361-7B3D824EA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72FF3-0DF2-40A6-83FC-C3DFC562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0D4E-9898-4AEF-A056-CDCF893343FB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F6151-AD04-497A-AD8F-BF6760EE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873FE-B5EF-4ABA-A075-043E41BF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8A6-4BCC-4755-904B-429FC1A9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020D-874D-443E-8ED3-EFA7F071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F80AF-289B-4992-9B89-9532BCA14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CC4B5-BA7A-40F2-B8F3-A3652817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0D4E-9898-4AEF-A056-CDCF893343FB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91988-84F0-4933-BAFC-9802017F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E9CE-358D-422E-A925-3FC185D6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8A6-4BCC-4755-904B-429FC1A9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3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3A937-7255-4A9C-A691-822049DDB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1BA2F-92AE-4D45-A1C4-1E47FC0D9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875F0-44FC-4B01-AD14-E6F2E4AD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0D4E-9898-4AEF-A056-CDCF893343FB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A030-4572-43BC-AFA0-86B3FEF6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BCBE-E1A0-42D8-AD8F-8A778215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8A6-4BCC-4755-904B-429FC1A9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0404-D11E-47B1-869A-83855514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E4903-87E5-4ED4-AB23-034B18F0D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A42E7-565F-42CB-B222-3D2D87A8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0D4E-9898-4AEF-A056-CDCF893343FB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66BE0-E4EA-49B6-9EA7-4E64EEF7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64A40-4056-441C-AC21-A33A8A15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8A6-4BCC-4755-904B-429FC1A9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00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8B35-0E3B-42DC-AF83-93BCC0C5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28577-ED92-484C-9FFC-1563F49FB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A0CDE-36C0-4FA4-91FE-68D50C25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0D4E-9898-4AEF-A056-CDCF893343FB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D3C31-ED9A-4709-AB38-5483A037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C1468-2B6F-4C2A-B355-99AB93CB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8A6-4BCC-4755-904B-429FC1A9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3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679B-03C6-4584-8E48-E78CF379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D8B11-3F24-4FCB-95B7-17CC51579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14546-02E1-43AE-A70C-95A023BDA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7CC20-EC90-404F-93CA-C4700C2A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0D4E-9898-4AEF-A056-CDCF893343FB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1C2A1-664E-4252-98CA-BE82CE27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EFC99-1D0A-4852-818D-92435ED9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8A6-4BCC-4755-904B-429FC1A9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23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1D73-F3B4-442B-AA12-691D4754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0111E-040F-4ED3-B382-CF7C226FD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F0719-A4DE-43C2-A923-8B4B7D5F4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284FF-5954-47A0-84DA-E25A9E6D2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48D08-E49D-46A2-AE06-E5C5FC357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80145-5F53-44A2-880D-3C7B8E7F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0D4E-9898-4AEF-A056-CDCF893343FB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55DBA-0951-412C-84C9-E3AAE798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7B290-CC67-4246-9C98-227B9147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8A6-4BCC-4755-904B-429FC1A9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10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FA2B-9EEA-4A54-BD17-5046CB39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F0E3B-C815-4F99-8DDE-73DA3C8E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0D4E-9898-4AEF-A056-CDCF893343FB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33517-8173-43F4-9B27-3FF30989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73041-D881-4683-BBDE-7FB847EF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8A6-4BCC-4755-904B-429FC1A9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46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363A8-FCB2-4A1C-898A-FF5FFD21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0D4E-9898-4AEF-A056-CDCF893343FB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0ED81-F9E3-4590-B991-BBEBC682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4FE37-CD99-4C58-B7B4-F30B7F29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8A6-4BCC-4755-904B-429FC1A9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9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4E94-BCBC-4C81-93EB-1821DCDF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ACBD-F383-451C-879B-5B8E28CE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4E22B-3A6B-491A-909D-680C743A4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9EC1A-1C74-4F38-9B6D-AE4C9D4D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0D4E-9898-4AEF-A056-CDCF893343FB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B49B2-D407-45B0-AE95-EEFD31A2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29C97-6AFC-4F45-8915-0798001E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8A6-4BCC-4755-904B-429FC1A9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2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A63A-1EC6-4606-8FAD-2F8D37E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2206C-8990-4408-A28F-4EB57EAA3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485DD-BBE6-49E2-A02E-D2B54F05E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89036-2140-4243-9EF0-687DFA49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0D4E-9898-4AEF-A056-CDCF893343FB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50CA8-E0E3-43BD-951F-975CC097F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856F8-D810-4129-9EF3-B67B4757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8A6-4BCC-4755-904B-429FC1A9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36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780CF-7F47-4659-8C32-1FB5CD4C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495B7-FA6C-4606-88BD-3F8725458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B6788-A17C-4558-94FD-4889A20DE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D0D4E-9898-4AEF-A056-CDCF893343FB}" type="datetimeFigureOut">
              <a:rPr lang="en-GB" smtClean="0"/>
              <a:t>12/06/2021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CE51E-10A7-48BD-B06C-B289BA470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F5888-A869-4150-A9C9-8D241AB93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A8A6-4BCC-4755-904B-429FC1A9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88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850A320-47F7-45A5-918F-924110907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9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3AC25E69-E4F7-4834-AE5B-A38FA0379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0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9063F0E-8DDC-443C-9A3E-B28E151E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3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9D083AE-C103-4F13-8024-907D8022B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2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8D159EF-FBD7-40FA-AB79-DA9D846E9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5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504F0A47-8D3D-41FE-88F7-4425242F4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4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D8DA9EE-0250-42FA-8C33-8F7860DC9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1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BA103B1-5F46-4549-BA41-D5107F270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4376DD0-0014-42C5-B551-033ADE45B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9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172D5AA-766E-4246-90A0-A1115E6A8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2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CE65B8B-44BF-430A-8E26-73174D888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5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D4A3B3E-60E9-4830-9962-3432C560F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1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86AEE3-C7FB-4AF1-8C1F-58F4E3294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2021-06-12T13:30:54Z</dcterms:created>
  <dcterms:modified xsi:type="dcterms:W3CDTF">2021-06-12T13:33:40Z</dcterms:modified>
</cp:coreProperties>
</file>