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67" r:id="rId4"/>
    <p:sldId id="262" r:id="rId5"/>
    <p:sldId id="260" r:id="rId6"/>
    <p:sldId id="284" r:id="rId7"/>
    <p:sldId id="272" r:id="rId8"/>
    <p:sldId id="275" r:id="rId9"/>
    <p:sldId id="269" r:id="rId10"/>
    <p:sldId id="285" r:id="rId11"/>
    <p:sldId id="277" r:id="rId12"/>
    <p:sldId id="278" r:id="rId13"/>
    <p:sldId id="279" r:id="rId14"/>
    <p:sldId id="271" r:id="rId15"/>
    <p:sldId id="282" r:id="rId16"/>
    <p:sldId id="286" r:id="rId17"/>
  </p:sldIdLst>
  <p:sldSz cx="12192000" cy="6858000"/>
  <p:notesSz cx="6858000" cy="9144000"/>
  <p:embeddedFontLst>
    <p:embeddedFont>
      <p:font typeface="CabinSketch" panose="020B05030502020200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Open Sans Light" panose="020B030603050402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2B313-E00D-484E-8CA3-293ED05D343C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B2D4A-BBA7-4162-9F76-2BE7A50E4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69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27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50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517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5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64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George C. Parker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5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26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891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3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817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001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B2D4A-BBA7-4162-9F76-2BE7A50E45C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59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885-E668-439A-8809-EFB8463EA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9693A-9F50-4FB1-8469-6C4329DC7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6653-178D-4255-9FAC-769F35DA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82ACC-99D0-464B-BE27-D9E5D640C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4790C-4CDC-4C36-BDCE-A3A3E4C4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01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413F-7C9B-4C5E-967C-FACFB9F5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D5B07-C194-4F00-B487-6336CDE7B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EDC6-C99D-416E-835C-A6F578B8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8613-2DE2-4C23-9864-63FE0687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13198-6941-4FA3-AC60-9C9F7E99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58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286CC-BAEE-457F-AC1C-3875EBF86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F2764-2460-435C-9A47-6BD22F2CD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EF4F-A7ED-4DD2-90D9-574C3EDA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28B54-BFB7-4E87-A191-82251711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3EB37-7673-441D-A429-E10D6E32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8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883A0-7685-4033-8C4F-696BFD92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9C634-5CCD-4A6D-99DF-655175E0A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51BB8-0D64-478F-99B7-39505BCB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8D740-9744-4E26-82A8-48E2A6FF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C8A37-FC27-4373-9181-296CC400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6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55D5-D4AA-428D-A523-8BF714B2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7CBCE-83F8-42A0-9476-EB149277A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0B318-C507-4C53-937A-7771969D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808D6-0B43-46A8-900D-20648A80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442A8-EC09-4ED7-8DA7-02303360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73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6D90-AF75-4799-87D0-A566035F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FBF01-1D0E-4F88-991E-2EAAF251C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C22BA-33D2-45A5-9F71-EC60136EA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26541-B219-4772-BD6D-F5B11A73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24BBC-5D52-4BEC-BB4F-0B23B385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EBB24-2EDF-4345-A07D-4A8D9C7C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5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F372-7A4C-456C-A799-40519C538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1522E-237A-4387-92AC-40B28D37E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C780F-C956-4D8E-948F-4DF542AD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E7804-A5AF-4F42-891E-40BC2223A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B2109B-FD6B-491F-B24C-BD4C308E1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E0A20-0130-4536-90C6-DFA62E58A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A09CEA-8091-4691-BA08-0E4E6808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9E38F-8CA5-4FE2-9842-3D90F598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61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61DA-C961-4956-AEF9-71CC89F51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E0E65-D72E-44DC-AEE9-D2C9E443F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3A1B7-F097-4E46-8DA7-563610691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EE63A-DF3E-43A6-B632-DA3B73DB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65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EA40C5-7B0E-4058-8975-48495AA28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3E09C-1936-4323-ACB9-A0FEB1AA7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EBCB5-6618-4DC5-B811-693F459A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73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3A66-206A-401F-97C1-8EFDB7A3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AC8B5-1597-41ED-BB6A-D958AACED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4A4D6-5396-45B3-A5D2-1CBCF3335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1CACA-AA00-4CB8-9032-109D4981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CF95C-CA36-4C51-802E-F72CD9F7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52029-F2D4-4E44-8C12-56B6FA09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16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73600-5084-4501-8C30-4F3F3C52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D0C77-7F88-46FE-87DA-5543D87D3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727F6-9A7A-43CD-8D68-AA3A9A8BE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E1C75-1940-454E-B83B-9EEB0554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38C4F-BD1F-400A-A78C-A4CF0C6A6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FE1DE-A216-4BF0-A4CA-F6C17DB9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1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0CB2C-5FC9-4657-BCC5-CB1049A0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02CDF-7796-4AC9-9041-5320DF08E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02873-654F-43C6-85D2-DD680FEDC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23F1-335E-42FC-8862-BBB272E8D25E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0F7F6-EE5E-4779-9C70-8B09EF4C8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F0171-A5B2-4A54-A280-D8D199E31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97202-4170-44DA-A1F4-8B5C61A731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90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F51D6-C905-4517-A559-54DCCC14B9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0C1E93-27A5-4A03-AAB9-B179B30B21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Letter&#10;&#10;Description automatically generated">
            <a:extLst>
              <a:ext uri="{FF2B5EF4-FFF2-40B4-BE49-F238E27FC236}">
                <a16:creationId xmlns:a16="http://schemas.microsoft.com/office/drawing/2014/main" id="{1CB822E9-B1B7-4A9D-987C-7AB15EC11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9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742121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2116371" y="2655746"/>
            <a:ext cx="7959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fear of the Lord is the beginning of wisdom, and knowledge of the Holy One is understanding.</a:t>
            </a:r>
          </a:p>
          <a:p>
            <a:pPr algn="ctr"/>
            <a:endParaRPr lang="en-GB" sz="2000" b="1" spc="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GB" sz="14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Proverbs 9:10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0B95306-44E9-E4EE-3E43-29FF6641D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742121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1818729" y="2205028"/>
            <a:ext cx="795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Scam Wisdom messes with reality so don’t fall for it</a:t>
            </a:r>
          </a:p>
        </p:txBody>
      </p:sp>
      <p:pic>
        <p:nvPicPr>
          <p:cNvPr id="4" name="Picture 3" descr="A picture containing text, old, receipt&#10;&#10;Description automatically generated">
            <a:extLst>
              <a:ext uri="{FF2B5EF4-FFF2-40B4-BE49-F238E27FC236}">
                <a16:creationId xmlns:a16="http://schemas.microsoft.com/office/drawing/2014/main" id="{8BEC5A79-A96E-6591-EA6A-B2BA95D17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575900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636105" y="1665451"/>
            <a:ext cx="10919790" cy="365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000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13 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 wise and understanding among you? Let them show it by their good life, by deeds done in the humility that comes from wisdom. </a:t>
            </a:r>
            <a:r>
              <a:rPr lang="en-GB" sz="2000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14 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if you </a:t>
            </a:r>
            <a:r>
              <a:rPr lang="en-GB" sz="2000" b="1" spc="5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harbor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bitter envy and selfish ambition in your hearts, do not boast about it or deny the truth. </a:t>
            </a:r>
            <a:r>
              <a:rPr lang="en-GB" sz="2000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15 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Such “wisdom” does not come down from heaven but is earthly, unspiritual, demonic. </a:t>
            </a:r>
            <a:r>
              <a:rPr lang="en-GB" sz="2000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16 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where you have envy and selfish ambition, there you find disorder and every evil practice.</a:t>
            </a:r>
          </a:p>
          <a:p>
            <a:pPr>
              <a:lnSpc>
                <a:spcPct val="130000"/>
              </a:lnSpc>
            </a:pPr>
            <a:endParaRPr lang="en-GB" sz="2000" b="1" spc="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000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17 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the wisdom that comes from heaven is first of all pure; then peace-loving, considerate, submissive, full of mercy and good fruit, impartial and sincere. </a:t>
            </a:r>
            <a:r>
              <a:rPr lang="en-GB" sz="2000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18 </a:t>
            </a:r>
            <a:r>
              <a:rPr lang="en-GB" sz="20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Peacemakers who sow in peace reap a harvest of righteousness.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D28CD2E-1852-6590-223D-2127605F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742121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1818729" y="2205028"/>
            <a:ext cx="795925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Scam Wisdom messes with reality so don’t fall for it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 Wisdom™ is God’s wisdom so be Peacemakers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49984E66-3935-14C9-F66A-8817AF75C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0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5ABB76-7826-4020-BE8C-FB7DA7B8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3BCEC-10C4-493B-A5F2-F3B98077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83" y="702051"/>
            <a:ext cx="8726234" cy="5453896"/>
          </a:xfrm>
          <a:prstGeom prst="rect">
            <a:avLst/>
          </a:prstGeom>
          <a:effectLst>
            <a:outerShdw blurRad="406400" dist="406400" dir="11280000" sx="98000" sy="98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picture containing text, electronics, display, screen&#10;&#10;Description automatically generated">
            <a:extLst>
              <a:ext uri="{FF2B5EF4-FFF2-40B4-BE49-F238E27FC236}">
                <a16:creationId xmlns:a16="http://schemas.microsoft.com/office/drawing/2014/main" id="{7C666E05-18DA-FD18-4728-0B4146B9C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742121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1818729" y="2205028"/>
            <a:ext cx="795925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Scam Wisdom messes with reality so don’t fall for it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 Wisdom™ is God’s wisdom so be Peacemakers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3738D94-67E2-771C-C8B3-079D7E1C2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5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742121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2116371" y="2207127"/>
            <a:ext cx="7959256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Now if any of you lacks wisdom, he should ask God, who gives generously to all without finding fault, and it will be given to him</a:t>
            </a:r>
            <a:r>
              <a:rPr lang="en-GB" sz="20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GB" sz="2400" b="1" spc="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GB" sz="1600" b="1" spc="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GB" sz="16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James 1:5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8B3C401A-C00D-BC46-0164-5FB82AA4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6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2790377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2AFC874-5111-3785-8D66-40340C964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9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5ABB76-7826-4020-BE8C-FB7DA7B8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3BCEC-10C4-493B-A5F2-F3B98077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83" y="1150483"/>
            <a:ext cx="8726234" cy="4557033"/>
          </a:xfrm>
          <a:prstGeom prst="rect">
            <a:avLst/>
          </a:prstGeom>
          <a:effectLst>
            <a:outerShdw blurRad="406400" dist="406400" dir="11280000" sx="98000" sy="98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person in front of a monument&#10;&#10;Description automatically generated with medium confidence">
            <a:extLst>
              <a:ext uri="{FF2B5EF4-FFF2-40B4-BE49-F238E27FC236}">
                <a16:creationId xmlns:a16="http://schemas.microsoft.com/office/drawing/2014/main" id="{B2780CD1-E9BC-B427-2B4B-3341AEB51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2967335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A25AAEA7-AB09-8E6E-9BD1-C24EFDB01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575900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636105" y="1665451"/>
            <a:ext cx="10919790" cy="366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13 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Who is wise and understanding among you? Let them show it by their good life, by deeds done in the humility that comes from wisdom. </a:t>
            </a:r>
            <a:r>
              <a:rPr lang="en-GB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14 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if you </a:t>
            </a:r>
            <a:r>
              <a:rPr lang="en-GB" b="1" spc="5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harbor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bitter envy and selfish ambition in your hearts, do not boast about it or deny the truth. </a:t>
            </a:r>
            <a:r>
              <a:rPr lang="en-GB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15 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Such “wisdom” does not come down from heaven but is earthly, unspiritual, demonic. </a:t>
            </a:r>
            <a:r>
              <a:rPr lang="en-GB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16 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 where you have envy and selfish ambition, there you find disorder and every evil practice.</a:t>
            </a:r>
          </a:p>
          <a:p>
            <a:pPr>
              <a:lnSpc>
                <a:spcPct val="130000"/>
              </a:lnSpc>
            </a:pPr>
            <a:endParaRPr lang="en-GB" b="1" spc="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17 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But the wisdom that comes from heaven is first of all pure; then peace-loving, considerate, submissive, full of mercy and good fruit, impartial and sincere. </a:t>
            </a:r>
            <a:r>
              <a:rPr lang="en-GB" b="1" spc="5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18 </a:t>
            </a:r>
            <a:r>
              <a:rPr lang="en-GB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Peacemakers who sow in peace reap a harvest of righteousness.</a:t>
            </a:r>
          </a:p>
          <a:p>
            <a:pPr algn="r">
              <a:lnSpc>
                <a:spcPct val="130000"/>
              </a:lnSpc>
            </a:pPr>
            <a:r>
              <a:rPr lang="en-GB" sz="1400" b="1" spc="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James 3:13-18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08EEA08-FE5F-F531-9714-833F0A3D4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575900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5D37D-01EC-423E-BE2C-BC99019254D4}"/>
              </a:ext>
            </a:extLst>
          </p:cNvPr>
          <p:cNvSpPr txBox="1"/>
          <p:nvPr/>
        </p:nvSpPr>
        <p:spPr>
          <a:xfrm>
            <a:off x="1818729" y="2205028"/>
            <a:ext cx="795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Scam Wisdom messes with reality so don’t fall for it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C9EBF80-39BD-E0EB-58B6-FF933D4DE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5ABB76-7826-4020-BE8C-FB7DA7B8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3BCEC-10C4-493B-A5F2-F3B98077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32" y="394183"/>
            <a:ext cx="2731335" cy="6069633"/>
          </a:xfrm>
          <a:prstGeom prst="rect">
            <a:avLst/>
          </a:prstGeom>
          <a:effectLst>
            <a:outerShdw blurRad="406400" dist="406400" dir="11280000" sx="98000" sy="98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F7BBE7E5-C4F9-8825-CEBB-7EBEFA4F4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0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5ABB76-7826-4020-BE8C-FB7DA7B87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3BCEC-10C4-493B-A5F2-F3B980770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33" y="-10187283"/>
            <a:ext cx="8003533" cy="17785634"/>
          </a:xfrm>
          <a:prstGeom prst="rect">
            <a:avLst/>
          </a:prstGeom>
          <a:effectLst>
            <a:outerShdw blurRad="406400" dist="406400" dir="11280000" sx="98000" sy="98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BB5D6AB-5475-7FA6-DFD2-01D89A5B9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6828-479D-43CC-87E4-19F3C209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B9AB1FC-293B-4505-B0AD-F3BA841A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26AB6-D641-4CA7-AB6F-1B81A859E709}"/>
              </a:ext>
            </a:extLst>
          </p:cNvPr>
          <p:cNvSpPr txBox="1"/>
          <p:nvPr/>
        </p:nvSpPr>
        <p:spPr>
          <a:xfrm>
            <a:off x="636104" y="742121"/>
            <a:ext cx="1091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spc="500" dirty="0">
                <a:solidFill>
                  <a:schemeClr val="tx2">
                    <a:lumMod val="50000"/>
                  </a:schemeClr>
                </a:solidFill>
                <a:latin typeface="CabinSketch" panose="020B0503050202020004" pitchFamily="34" charset="0"/>
              </a:rPr>
              <a:t>Real Wisdom / Scam Wisdom: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190E-8C04-4680-8AAA-D6E2EF2604A3}"/>
              </a:ext>
            </a:extLst>
          </p:cNvPr>
          <p:cNvSpPr txBox="1"/>
          <p:nvPr/>
        </p:nvSpPr>
        <p:spPr>
          <a:xfrm>
            <a:off x="1818729" y="2205028"/>
            <a:ext cx="7959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spc="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Scam Wisdom messes with reality so don’t fall for it</a:t>
            </a:r>
          </a:p>
        </p:txBody>
      </p:sp>
      <p:pic>
        <p:nvPicPr>
          <p:cNvPr id="4" name="Picture 3" descr="A picture containing text, old, receipt&#10;&#10;Description automatically generated">
            <a:extLst>
              <a:ext uri="{FF2B5EF4-FFF2-40B4-BE49-F238E27FC236}">
                <a16:creationId xmlns:a16="http://schemas.microsoft.com/office/drawing/2014/main" id="{24642111-7658-1019-9311-D7EAA3D25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1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486</Words>
  <Application>Microsoft Office PowerPoint</Application>
  <PresentationFormat>Widescreen</PresentationFormat>
  <Paragraphs>55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Arial</vt:lpstr>
      <vt:lpstr>CabinSketch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Ewan Wilson</dc:creator>
  <cp:lastModifiedBy>Ewan Wilson</cp:lastModifiedBy>
  <cp:revision>17</cp:revision>
  <dcterms:created xsi:type="dcterms:W3CDTF">2022-04-22T11:32:36Z</dcterms:created>
  <dcterms:modified xsi:type="dcterms:W3CDTF">2022-06-13T09:45:15Z</dcterms:modified>
</cp:coreProperties>
</file>