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6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3FAC7-C00F-6543-2C36-E6E2DF62F3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64FC26-16EE-F22C-D719-EE947046D3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E8486-9792-E610-33FD-4E3BE29ED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4948-1EA4-4809-8168-39348259542E}" type="datetimeFigureOut">
              <a:rPr lang="en-GB" smtClean="0"/>
              <a:t>10/11/2024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19EC8-1304-344B-4D22-ADDE638B7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F8678-4F61-B795-BE92-A6F19CD1C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BEDF-2A8C-4C3F-B44E-3A009A2150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679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73277-4470-D16A-3102-08CFEBD77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C13572-B64F-57F4-8BC7-36681E80BD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53E71-9BF7-318B-9538-C4108A3A5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4948-1EA4-4809-8168-39348259542E}" type="datetimeFigureOut">
              <a:rPr lang="en-GB" smtClean="0"/>
              <a:t>10/11/2024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FD7EA-D9FD-2A62-91D7-F012C9053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64586-350B-CDDA-C24B-3A782DBD0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BEDF-2A8C-4C3F-B44E-3A009A2150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48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E43BF3-EF21-732A-8173-414A1AEE1B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633CA3-9569-0C3E-8AA6-14C2083B5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AB6D9-041F-0C07-76F5-88C5EB82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4948-1EA4-4809-8168-39348259542E}" type="datetimeFigureOut">
              <a:rPr lang="en-GB" smtClean="0"/>
              <a:t>10/11/2024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ADD01-8FFA-2025-16E0-81E07DC3F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D5C68-4C06-99A3-B643-58728AC8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BEDF-2A8C-4C3F-B44E-3A009A2150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445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5B913-169A-5F5E-9A9C-65019B8A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AFD89-F963-35F5-3E05-AD1748A67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28E39-90E5-3486-258E-9F0BADCF4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4948-1EA4-4809-8168-39348259542E}" type="datetimeFigureOut">
              <a:rPr lang="en-GB" smtClean="0"/>
              <a:t>10/11/2024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C92AE-1E15-27E4-AB0E-FD36CC79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BE69D-7241-1CDE-A465-108A79C0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BEDF-2A8C-4C3F-B44E-3A009A2150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537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01085-EEA5-D4EE-69EE-63172F15A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D2FA4-7DFE-459A-87AD-E1744AC39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A9793-1A66-2219-5A2B-E18ADECE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4948-1EA4-4809-8168-39348259542E}" type="datetimeFigureOut">
              <a:rPr lang="en-GB" smtClean="0"/>
              <a:t>10/11/2024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3C63F-BD4A-E648-D89A-4D343ECE0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011C1-DB88-8F74-32BD-B2A0CA75A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BEDF-2A8C-4C3F-B44E-3A009A2150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82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78F08-3520-150A-C70B-DFB582F99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FD5D4-1873-116A-40B3-A2270A731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CF539F-7EF4-E1DE-1826-A7DB3A533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0283A1-B1D6-8144-623E-2CBE973C3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4948-1EA4-4809-8168-39348259542E}" type="datetimeFigureOut">
              <a:rPr lang="en-GB" smtClean="0"/>
              <a:t>10/11/2024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F5DB9-AB06-49AC-C8A3-DC95FC8C6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DAA9C-1916-14D1-3373-D8DCDCDB8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BEDF-2A8C-4C3F-B44E-3A009A2150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907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B56CA-B241-515A-D773-8A458F66D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F1764-1232-BB11-E9CE-BB5D632FA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23F019-742D-3DC7-1340-772834BA3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EECDC-D530-2D0C-882D-E214E242F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0DA833-9BD2-8D8B-C79E-8B9E9FB4EF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F47470-7312-2C7B-2167-8EAC201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4948-1EA4-4809-8168-39348259542E}" type="datetimeFigureOut">
              <a:rPr lang="en-GB" smtClean="0"/>
              <a:t>10/11/2024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624B27-AAF5-96BC-8C01-5F4EBB871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B2A844-6C8F-0E60-99EE-68DC63747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BEDF-2A8C-4C3F-B44E-3A009A2150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50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36BED-875D-5B89-F959-1E51E5BE6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DE6D49-1A81-A6B7-89F2-E683C2218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4948-1EA4-4809-8168-39348259542E}" type="datetimeFigureOut">
              <a:rPr lang="en-GB" smtClean="0"/>
              <a:t>10/11/2024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A4CAC-85FF-90D2-6082-7836F6D69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B57859-3B80-F0FD-3065-1F72380CA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BEDF-2A8C-4C3F-B44E-3A009A2150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84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2A6B1B-1199-F4BE-D4A7-739E4C692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4948-1EA4-4809-8168-39348259542E}" type="datetimeFigureOut">
              <a:rPr lang="en-GB" smtClean="0"/>
              <a:t>10/11/2024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94060D-E86C-11A0-400F-26BE56B5E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D9C81-F870-9EBD-EDEB-B6FB73B91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BEDF-2A8C-4C3F-B44E-3A009A2150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480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056F6-2C32-5136-E18B-1D716241F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8FBC5-C5E5-9959-7367-7C6E5ECE9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3E32D8-6107-9710-99B4-BA0ADCDEF5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1F15DF-8885-3944-DE7B-824EB94C7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4948-1EA4-4809-8168-39348259542E}" type="datetimeFigureOut">
              <a:rPr lang="en-GB" smtClean="0"/>
              <a:t>10/11/2024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2886E-6DB4-11B2-1CBC-D605BB226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73AF2-BF90-AFCF-F05C-08906A010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BEDF-2A8C-4C3F-B44E-3A009A2150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603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10BE7-7F4F-A542-AB1B-F9D750D12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61C892-0904-7693-337C-C3B4C748B1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4B5C33-E993-2426-1F08-913CD15D5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BD51D-4F60-E824-3353-05DD8596A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4948-1EA4-4809-8168-39348259542E}" type="datetimeFigureOut">
              <a:rPr lang="en-GB" smtClean="0"/>
              <a:t>10/11/2024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50A11-9F31-F539-639A-76C92B1AE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F76AE6-EB6D-B37F-6554-123B7D1A6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BEDF-2A8C-4C3F-B44E-3A009A2150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23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88364E-4E18-E310-A413-CDC17998C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D6846-A435-B410-4121-4349E1C9B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3E11D-FF2C-AE0C-3CA1-E155E17456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794948-1EA4-4809-8168-39348259542E}" type="datetimeFigureOut">
              <a:rPr lang="en-GB" smtClean="0"/>
              <a:t>10/11/2024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48CB4-E84D-50E4-9DC9-322E4B4363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5C567-3B42-2201-05F7-06C7B46AF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E2BEDF-2A8C-4C3F-B44E-3A009A2150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05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desert&#10;&#10;Description automatically generated">
            <a:extLst>
              <a:ext uri="{FF2B5EF4-FFF2-40B4-BE49-F238E27FC236}">
                <a16:creationId xmlns:a16="http://schemas.microsoft.com/office/drawing/2014/main" id="{DE74C93C-2A8E-C483-B029-7A74CB694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7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7981F-E61A-899C-DEFE-2B8355A33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rry image of a field&#10;&#10;Description automatically generated">
            <a:extLst>
              <a:ext uri="{FF2B5EF4-FFF2-40B4-BE49-F238E27FC236}">
                <a16:creationId xmlns:a16="http://schemas.microsoft.com/office/drawing/2014/main" id="{87B4D066-AA4F-BC68-1987-0595BC8F1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64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A3749-034D-5EBD-2C9C-CF3C2C551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ADD712-CFD5-B9F3-BC55-AB9A3BB4E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D7D5E-7F23-B67B-C05E-04558DF02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rry image of a field&#10;&#10;Description automatically generated">
            <a:extLst>
              <a:ext uri="{FF2B5EF4-FFF2-40B4-BE49-F238E27FC236}">
                <a16:creationId xmlns:a16="http://schemas.microsoft.com/office/drawing/2014/main" id="{EC5D24CE-4D53-DD8A-0AC0-743A2B549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20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9AE18-632F-F2DA-5EE6-FDE44CF85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ield with hills and a blue sky&#10;&#10;Description automatically generated with medium confidence">
            <a:extLst>
              <a:ext uri="{FF2B5EF4-FFF2-40B4-BE49-F238E27FC236}">
                <a16:creationId xmlns:a16="http://schemas.microsoft.com/office/drawing/2014/main" id="{C266E0AE-ADE0-3184-6C57-0E61F24D9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53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9EDE2-9804-1DC3-2ACD-A347BF474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ield with text overlay&#10;&#10;Description automatically generated">
            <a:extLst>
              <a:ext uri="{FF2B5EF4-FFF2-40B4-BE49-F238E27FC236}">
                <a16:creationId xmlns:a16="http://schemas.microsoft.com/office/drawing/2014/main" id="{60D67594-D027-5447-E7BC-DD295F474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88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D3DB5D-6960-5046-995B-E749A3260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quote&#10;&#10;Description automatically generated">
            <a:extLst>
              <a:ext uri="{FF2B5EF4-FFF2-40B4-BE49-F238E27FC236}">
                <a16:creationId xmlns:a16="http://schemas.microsoft.com/office/drawing/2014/main" id="{75FF21BE-1E61-E620-8B01-F67697041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7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169F8-6A19-45B1-35B5-49808BB5B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flag&#10;&#10;Description automatically generated">
            <a:extLst>
              <a:ext uri="{FF2B5EF4-FFF2-40B4-BE49-F238E27FC236}">
                <a16:creationId xmlns:a16="http://schemas.microsoft.com/office/drawing/2014/main" id="{3991B390-1DB5-051B-AB62-88DC93D72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04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9F4AF-55F4-9B11-30EB-B51C16C1A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desert&#10;&#10;Description automatically generated">
            <a:extLst>
              <a:ext uri="{FF2B5EF4-FFF2-40B4-BE49-F238E27FC236}">
                <a16:creationId xmlns:a16="http://schemas.microsoft.com/office/drawing/2014/main" id="{DB27DF65-BEFA-7E26-2F34-60942EBE3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35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F04D3-5F13-2FF5-F419-41907D901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wn field with a hill in the background&#10;&#10;Description automatically generated">
            <a:extLst>
              <a:ext uri="{FF2B5EF4-FFF2-40B4-BE49-F238E27FC236}">
                <a16:creationId xmlns:a16="http://schemas.microsoft.com/office/drawing/2014/main" id="{E651A7AC-68E3-0DA3-8DCC-D5C41C149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3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5F240-7C53-0680-4E87-7AA8EF7D5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2705B6-5E3B-CE24-5338-B0D232405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37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2A7E8-3B4D-D424-EA01-AB6B1648F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98BFA0-6407-30AE-CEDE-AAAA33EDE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47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590A1-AE89-338E-4EC7-687F22CAD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rry image of a field&#10;&#10;Description automatically generated">
            <a:extLst>
              <a:ext uri="{FF2B5EF4-FFF2-40B4-BE49-F238E27FC236}">
                <a16:creationId xmlns:a16="http://schemas.microsoft.com/office/drawing/2014/main" id="{949BB39C-8A39-7607-E3BC-31BF5498F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29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69F33-7609-E0EC-7B64-197F7F316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rry image of a field&#10;&#10;Description automatically generated">
            <a:extLst>
              <a:ext uri="{FF2B5EF4-FFF2-40B4-BE49-F238E27FC236}">
                <a16:creationId xmlns:a16="http://schemas.microsoft.com/office/drawing/2014/main" id="{C06D97A7-02CE-33D9-D9C9-53835C8FE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18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0494B-58A0-F81A-2751-466E04DB8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wn field with hills in the background&#10;&#10;Description automatically generated">
            <a:extLst>
              <a:ext uri="{FF2B5EF4-FFF2-40B4-BE49-F238E27FC236}">
                <a16:creationId xmlns:a16="http://schemas.microsoft.com/office/drawing/2014/main" id="{1D7A8C65-EB4E-08EC-4303-004D81795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93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F18DB-60FD-1778-DA57-458E401A7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rry image of a field&#10;&#10;Description automatically generated">
            <a:extLst>
              <a:ext uri="{FF2B5EF4-FFF2-40B4-BE49-F238E27FC236}">
                <a16:creationId xmlns:a16="http://schemas.microsoft.com/office/drawing/2014/main" id="{7129648B-07AF-BB0A-4677-8E6A2C2DF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20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EC5E1-30FF-67D6-6B81-25E76D4C7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&#10;&#10;Description automatically generated">
            <a:extLst>
              <a:ext uri="{FF2B5EF4-FFF2-40B4-BE49-F238E27FC236}">
                <a16:creationId xmlns:a16="http://schemas.microsoft.com/office/drawing/2014/main" id="{B2609742-5505-CD10-18AA-E830965C3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73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Ian Jones</dc:creator>
  <cp:lastModifiedBy>Ian Jones</cp:lastModifiedBy>
  <cp:revision>1</cp:revision>
  <dcterms:created xsi:type="dcterms:W3CDTF">2024-11-10T13:00:50Z</dcterms:created>
  <dcterms:modified xsi:type="dcterms:W3CDTF">2024-11-10T13:05:54Z</dcterms:modified>
</cp:coreProperties>
</file>