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9" r:id="rId5"/>
    <p:sldId id="261" r:id="rId6"/>
    <p:sldId id="270" r:id="rId7"/>
    <p:sldId id="265" r:id="rId8"/>
    <p:sldId id="266" r:id="rId9"/>
    <p:sldId id="263" r:id="rId10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72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72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D34C50E-622D-47B1-AF46-C0726C4D6B14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22/03/2021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6EB1FF2-A324-4926-9F03-3B14C5A07D4B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FCE9F45-A9D7-4F86-AC75-189D6A124AD3}" type="datetime">
              <a:rPr lang="en-GB" sz="1200" b="0" strike="noStrike" spc="-1">
                <a:solidFill>
                  <a:srgbClr val="8B8B8B"/>
                </a:solidFill>
                <a:latin typeface="Calibri"/>
              </a:rPr>
              <a:t>22/03/2021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F2DD233-35BC-440E-82F5-BBAD9EB74D3B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>
      <a:lvl1pPr marL="343080" indent="-342720">
        <a:lnSpc>
          <a:spcPct val="100000"/>
        </a:lnSpc>
        <a:spcBef>
          <a:spcPts val="641"/>
        </a:spcBef>
        <a:buClr>
          <a:srgbClr val="000000"/>
        </a:buClr>
        <a:buFont typeface="Arial"/>
        <a:buChar char="•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209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895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en-GB" sz="3200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919640" y="1742040"/>
            <a:ext cx="8229240" cy="3225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6600" b="1" spc="-1" dirty="0">
                <a:solidFill>
                  <a:srgbClr val="000000"/>
                </a:solidFill>
                <a:latin typeface="Calibri"/>
              </a:rPr>
              <a:t>Kingdom Conclusions</a:t>
            </a:r>
            <a:br>
              <a:rPr dirty="0"/>
            </a:br>
            <a:r>
              <a:rPr lang="en-GB" sz="6600" b="1" spc="-1" dirty="0">
                <a:solidFill>
                  <a:srgbClr val="000000"/>
                </a:solidFill>
                <a:latin typeface="Calibri"/>
              </a:rPr>
              <a:t>Matthew 13v44-58</a:t>
            </a:r>
            <a:endParaRPr lang="en-US" sz="66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800" b="1" spc="-1" dirty="0">
                <a:solidFill>
                  <a:srgbClr val="000000"/>
                </a:solidFill>
                <a:latin typeface="Calibri"/>
              </a:rPr>
              <a:t>The Glory of the Kingdom</a:t>
            </a:r>
            <a:endParaRPr lang="en-US" sz="5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981200" y="1600200"/>
            <a:ext cx="86868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0693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800" b="1" spc="-1" dirty="0">
                <a:solidFill>
                  <a:srgbClr val="000000"/>
                </a:solidFill>
                <a:latin typeface="Calibri"/>
              </a:rPr>
              <a:t>The Glory of the Kingdom</a:t>
            </a:r>
            <a:endParaRPr lang="en-US" sz="5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981200" y="1600200"/>
            <a:ext cx="86868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spc="-1" dirty="0">
                <a:solidFill>
                  <a:srgbClr val="000000"/>
                </a:solidFill>
                <a:latin typeface="Calibri"/>
              </a:rPr>
              <a:t>A1 Jesus Fulfilling the Prophets (v35)</a:t>
            </a:r>
          </a:p>
          <a:p>
            <a:r>
              <a:rPr lang="en-US" sz="3200" spc="-1" dirty="0">
                <a:solidFill>
                  <a:srgbClr val="000000"/>
                </a:solidFill>
                <a:latin typeface="Calibri"/>
              </a:rPr>
              <a:t>	B1 Parable of the Weeds Explained (v37-43)</a:t>
            </a:r>
          </a:p>
          <a:p>
            <a:r>
              <a:rPr lang="en-US" sz="32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C1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Parable of the Treasure (v44)</a:t>
            </a:r>
          </a:p>
          <a:p>
            <a:r>
              <a:rPr lang="en-US" sz="32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C2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Parable of the Pearl (v45-46)</a:t>
            </a:r>
          </a:p>
          <a:p>
            <a:r>
              <a:rPr lang="en-US" sz="3200" spc="-1" dirty="0">
                <a:solidFill>
                  <a:srgbClr val="000000"/>
                </a:solidFill>
                <a:latin typeface="Calibri"/>
              </a:rPr>
              <a:t>	B2 Parable of the Net (v47-50)</a:t>
            </a:r>
          </a:p>
          <a:p>
            <a:r>
              <a:rPr lang="en-US" sz="3200" spc="-1" dirty="0">
                <a:solidFill>
                  <a:srgbClr val="000000"/>
                </a:solidFill>
                <a:latin typeface="Calibri"/>
              </a:rPr>
              <a:t>A2 New and Old Treasure (v52)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800" b="1" spc="-1" dirty="0">
                <a:solidFill>
                  <a:srgbClr val="000000"/>
                </a:solidFill>
                <a:latin typeface="Calibri"/>
              </a:rPr>
              <a:t>The Glory of the Kingdom</a:t>
            </a:r>
            <a:endParaRPr lang="en-US" sz="5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981200" y="1600200"/>
            <a:ext cx="86868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6521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800" b="1" spc="-1" dirty="0">
                <a:solidFill>
                  <a:srgbClr val="000000"/>
                </a:solidFill>
                <a:latin typeface="Calibri"/>
              </a:rPr>
              <a:t>The Culmination of the Kingdom</a:t>
            </a:r>
            <a:endParaRPr lang="en-US" sz="5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981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3200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521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800" b="1" spc="-1" dirty="0">
                <a:solidFill>
                  <a:srgbClr val="000000"/>
                </a:solidFill>
                <a:latin typeface="Calibri"/>
              </a:rPr>
              <a:t>The Disciples of the Kingdom</a:t>
            </a:r>
            <a:endParaRPr lang="en-US" sz="5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981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3200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521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209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n-US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2895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en-GB" sz="3200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85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Ewan Wilson</cp:lastModifiedBy>
  <cp:revision>14</cp:revision>
  <dcterms:created xsi:type="dcterms:W3CDTF">2021-02-13T22:10:44Z</dcterms:created>
  <dcterms:modified xsi:type="dcterms:W3CDTF">2021-03-22T09:38:06Z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