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5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A475-19C3-448D-AAA4-2BE0B4D07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BF790-3B6F-4C63-A6B5-1BDB07FC5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4BA1-5946-4F2A-BCBB-526D8DB0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498A-69C1-4976-8DD1-BAE5C160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1B29D-04E8-4536-B5DD-8287378B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1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1D20-8AA7-4434-8602-B05A5ACA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274B4-6FA7-4D3C-A9A3-BED13D1B6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6C281-F00E-4270-9239-021155EC8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A7D5D-E165-4BA9-8EED-40F930E8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88D1-4A26-4CD6-B55E-DFC30D51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85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0E445-EB5A-4935-8149-EB5870796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56D2C-102A-47C4-990F-C0083CDC4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489C1-5238-4722-99E5-674AF7E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1C55F-13A0-4ED4-9D00-64828B75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FAD93-D1BD-4934-B210-0B6E5514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0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C28E-E2AE-423E-9136-F47A4737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8EE6-B000-4D32-B2E4-6DD165F78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86FCA-4097-4D45-9957-4EC796D1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0267-F09C-4516-8B84-C07BA083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82F27-6BE2-4BE5-BFA5-E574E4B6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5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BAEE-E27F-42B1-B07C-C1D1FBCB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CF316-CA06-42BE-ADEC-AA979940A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0F047-4344-4FF3-8743-D760EE1D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E43D-24EB-45DE-8AD6-79D8EBEB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2959D-1ED9-47C6-8212-CA31F7E2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63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2326-1DA6-4E94-9312-58A23DD3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B422-566F-4309-86E6-1FBF9B9EB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08892-687A-499C-8464-A6C8486FA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7AFBD-76FE-4DBC-9701-13AC9D51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766B9-B0A4-4034-9F52-090916111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D711A-02CE-4B48-8E24-18254870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08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0381-3427-40D0-86A8-CD72F09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C0EBA-00B1-4A41-BB3E-C6FD1A50A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3EF2A-4DF0-4DC4-A5F6-11ECBFA17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D195A-F0E7-426F-8FB7-AEFEBA58B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2F154B-4755-443B-8ACD-675BF0EED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FBADC-54DD-4962-BDD8-C0B14385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B5A804-71C2-4C0F-8C76-F3AFCF551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9D78C-E327-48A8-BBD6-C54184A6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8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F868-BD3B-430C-8B8B-E7BFCA0E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8A23F-FA98-4AA3-99AF-31BB4228C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6D934-5033-49B3-B72D-C2FA9571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9B461-0460-419A-AF7B-A11FF7DE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56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C9F02-DEC9-469C-BB67-C30A3E2B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E2150-D339-4076-99CF-249F173C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F3A28-FDC8-41DB-8FCC-DFBF5BDF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84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8DEC-D798-474B-B6D9-4B58306E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1E779-E3B9-42F5-B89E-3A97DA78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F4F76-F78A-467B-AB50-0D5A3758F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3D006-BA9D-441F-BB32-38EEE495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A5080-5466-4565-BACD-41E2B627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96925-7EF4-45C0-ADE9-E05CD1AD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59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D59D-F6BC-418B-8A65-AE1ABC6C3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4557D6-F081-4F1E-B729-AD582DD509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EA6D8-6186-4DF2-BA58-6119613B3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E3018-C8AF-4951-82D8-1CA1462F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597AA-9D7C-4B8D-88AB-FA6B85C1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88949-1987-43A5-8E1B-CE55AE0F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24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74AF4-440C-4A0D-83DE-CAB30873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7F513-6265-49A4-B590-631E29531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2D9E0-23C7-4D2F-AC03-E2F6F6AB2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7F81B-950C-4B65-B997-589947671124}" type="datetimeFigureOut">
              <a:rPr lang="en-GB" smtClean="0"/>
              <a:t>24/10/2020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8973-AB2C-465D-950C-35DA96FA7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5611E-01D5-4DCB-B1D4-01BBCF8E9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5D791-BCB0-4C2D-8A71-0F9886536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40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id="{AF2BA238-C8FA-4684-B4FC-B6890CE7A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44683337-9B65-4133-BC8F-0AD087C00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8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0E56FCF8-A751-456C-820E-7F8F6765F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4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FC82D77F-36AC-4947-B662-F36D88772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1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9D131762-AA24-487C-8A32-B6C834BDE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2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5D9CA6-9198-42CA-AAE4-D81D8CEBD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79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id="{AF2BA238-C8FA-4684-B4FC-B6890CE7A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1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24E1C029-CE61-409D-ABCE-80C20EDE9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DC1829F6-6FE6-4D5A-A0D7-F53C2718E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8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2E91B883-1567-4FE2-A1E6-52E4C6D44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FEE72E4B-E17A-4A8F-8657-6F98F1DEE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4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C1060916-C603-4D42-9DD9-57743B8F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8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27677D24-51F9-42E9-B2EA-975D58528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4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F531DE97-E964-4887-AEE5-36B19FFC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CCB0E0D-1B05-47E5-B70E-C36ECC2BA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3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Jones</dc:creator>
  <cp:lastModifiedBy>Ian Jones</cp:lastModifiedBy>
  <cp:revision>2</cp:revision>
  <dcterms:created xsi:type="dcterms:W3CDTF">2020-10-24T10:48:04Z</dcterms:created>
  <dcterms:modified xsi:type="dcterms:W3CDTF">2020-10-24T13:35:19Z</dcterms:modified>
</cp:coreProperties>
</file>