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911E-5A78-FD47-E37C-F45D151DC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0C9A0-EE63-E5DB-D970-BEBA2D1B7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74024-27B3-F1B2-FD9B-CB807629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D67A9-5AC8-6A6E-7889-AA9A909F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DCD1-FBC0-4D73-CC33-792425B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8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EC09-D822-A964-2201-E1FD85CD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E5525-94A8-2733-5641-5DBA1941C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3AE76-F844-2AC5-F13E-1C9FB338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1128F-99EC-06ED-6220-D5B480DD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2BC27-A6A8-58D2-E216-6353BF72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F9C2D-AA88-9731-ABFF-AAC430793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D4FD9-2708-CF9F-461A-4C2E79E7C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9C2F-E499-7294-A6B1-B52EE9A8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5F0C-48D1-B264-0019-D2790BB6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4A8A7-AA3B-906E-F680-20DC7065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4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5A84-D639-3142-78DE-80853815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8C05F-7CAA-7D65-51E6-24C9D32D0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C64EB-5174-DAE7-4DA3-1F36574B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4CF60-72EB-B2BD-A0C8-312DE697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03940-B80B-1996-5EFF-81075325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22CD-A3B9-3CF1-626A-211CA93C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B3A6C-A545-8689-1F98-183885CEF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04415-574D-BEEF-BCEA-A183FF3E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5C6C9-E740-1621-D7F4-366C4BC4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E5194-CF5C-E97D-C248-4CAC6F7E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F2AA-8E5E-A010-0EF5-B40E3AE3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A398-7AD5-87D2-4FFB-A1A6AD205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6039B-4D83-ABD7-340F-EDB38AE81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1728D-6A84-CF77-223B-DB71446C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FBCB7-A1B2-CD3A-1FD8-821FBB71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DACB4-864D-D21E-3FF2-A0A55DEF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9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516D-591E-B8AA-8AFB-D9BD5727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2478B-6F35-FE7E-34C6-AE8677075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06A36-F1BD-948C-A23D-A64582778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E9717-88B1-6A59-17A5-06232364B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7EC9B-F1FB-AFC8-585B-F7FBCC646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3832E-F947-A7F8-6634-28EE8E8B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795DD-F0D8-8562-EFA1-EC692A3B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D8159-6F79-D324-8BA3-919342FC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8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A851-8321-ED4B-B7C6-3BF70231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30BA5-3957-F989-12B3-63BC196A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8EBBE-9671-A182-A73D-42CD50E5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BA818-856E-BB7E-7BB9-0E6F6C4F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9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FFDDB-F597-E88F-9342-738B863C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772EB-8369-6A5F-08E0-ABF7AA3A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463FA-4655-26F2-0C3A-A5C6CBB4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0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31BD-19F2-DD13-876B-A9C057D9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A1B2-78DA-1596-74D8-74E3A6FE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3D21-2C34-EE35-C929-7208C3C00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84D93-7230-00B8-2312-068B33DE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52F62-F4C9-A262-B127-BE04A4DD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71BB1-1817-518C-7C9A-C2C9C282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0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3C59-3E09-6BFE-FB59-99B8683C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96FFF-02C1-0B7A-54D7-3AE11DFB8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7149B-5A10-60F5-AF95-8B485F31B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F9A4F-FD6A-D26E-03C0-A7E4854E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BCCBB-06BB-8C27-B42B-49FD1A90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2D508-8E27-6EC1-002D-F054C754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6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2581A-D7F1-C520-F708-033A43B2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5B7E-B317-60D2-F83C-1B1D1AADF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0A2A9-AFAE-0304-6B5B-FA3C1B91D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C735D-E939-4BBF-8561-89C0F48FCC2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C0900-CCC5-FEC4-A3A8-6A2D7A93C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3A06-ED41-7A34-3DE7-373DE6023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50AE4-CE49-445D-96B0-D3EA994B1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B77D46-557C-A8B2-9D80-2AB014099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2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BFEE30F9-68E8-1FA3-1AB6-D4DC8990A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31378597-6A86-A46B-14B4-69DA8851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3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04C5A79F-3A4B-C802-D456-EBFCFAC5C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885232A-1670-D45C-0F2A-3698B6973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54C920EE-F48A-85BC-3565-9B0BB030E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0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24F35679-4BA8-4739-C55C-A435BE525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8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270C49C4-18B2-3010-C024-CD1F5C851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1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4B84CF-6FC7-9A33-5E2E-E702001B5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2</cp:revision>
  <dcterms:created xsi:type="dcterms:W3CDTF">2022-11-04T12:00:46Z</dcterms:created>
  <dcterms:modified xsi:type="dcterms:W3CDTF">2022-11-04T12:27:31Z</dcterms:modified>
</cp:coreProperties>
</file>