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3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8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3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0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3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2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8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6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7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212C-A329-431C-BB07-93618C59618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AC1E-B129-4FA5-B055-678DF0FD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3226370"/>
          </a:xfrm>
        </p:spPr>
        <p:txBody>
          <a:bodyPr>
            <a:noAutofit/>
          </a:bodyPr>
          <a:lstStyle/>
          <a:p>
            <a:r>
              <a:rPr lang="en-GB" sz="6600" b="1" dirty="0" smtClean="0"/>
              <a:t>Lessons with Jesus: Foes &amp; Family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1632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/>
              <a:t>A History Lesson in Court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8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800" b="1" dirty="0" smtClean="0"/>
              <a:t>A Heart Lesson in Context</a:t>
            </a:r>
            <a:endParaRPr lang="en-GB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182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5600" b="1" dirty="0" smtClean="0"/>
              <a:t>A Hopeful Lesson to Conclude</a:t>
            </a:r>
            <a:endParaRPr lang="en-GB" sz="5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182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Lessons with Jesus: Foes &amp; Family</vt:lpstr>
      <vt:lpstr>A History Lesson in Court</vt:lpstr>
      <vt:lpstr>A Heart Lesson in Context</vt:lpstr>
      <vt:lpstr>A Hopeful Lesson to Conclude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8</cp:revision>
  <dcterms:created xsi:type="dcterms:W3CDTF">2021-02-13T22:10:44Z</dcterms:created>
  <dcterms:modified xsi:type="dcterms:W3CDTF">2021-02-28T15:41:39Z</dcterms:modified>
</cp:coreProperties>
</file>