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557E-A590-46EB-A621-89C5205B4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9C664-AB07-47D4-B7A9-CE343FA7A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D1D36-3C4B-4602-AB27-080700B1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594-3315-4DF9-82B5-7DB7AD111E01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55AEB-98C3-4F6D-AD02-C22470A3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54367-474F-4DCC-B490-F3742373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BF92-6819-4087-B3DC-E297E24B9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7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446C-8CA0-4343-82D5-F0A655CD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24043-E05E-40FF-8198-3525229F6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526F6-FDB9-438D-B916-3AD8194D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594-3315-4DF9-82B5-7DB7AD111E01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BFA95-6E0D-474B-A79D-1EF2740A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002EB-F78E-4C08-91C8-A247D2B9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BF92-6819-4087-B3DC-E297E24B9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75D1D5-D76E-492E-B04F-A26569A24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8014B-E24D-4A7F-AECD-10D550797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F3C8A-506B-488A-9F84-E97F2230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594-3315-4DF9-82B5-7DB7AD111E01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87459-C999-48C1-896C-353CE59A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8581B-84F2-4942-BFA7-2D48F732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BF92-6819-4087-B3DC-E297E24B9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2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F79D-2061-4D73-96BC-552EB85B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06669-4B7E-41B1-8032-D8BC7F564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6C694-2039-4FD2-B0D2-312CE940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594-3315-4DF9-82B5-7DB7AD111E01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808E8-BD3A-4F98-9737-87F91C81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25BE2-2356-425B-A42D-3793DCA9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BF92-6819-4087-B3DC-E297E24B9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47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6330-02C6-4197-AE8F-0ADDBCE1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E45EC-100B-4503-B872-D46DA2A7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131BE-E18A-4213-AEC6-455F688B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594-3315-4DF9-82B5-7DB7AD111E01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B9D60-C4A9-40C4-9868-D0B48A29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C687-527E-4CF6-96FC-E9069BBE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BF92-6819-4087-B3DC-E297E24B9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5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8716-E0BB-4644-B7DD-C294A8D7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007E-0D8F-4C09-A44F-4DFABF519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2CAC0-791F-45F9-89FA-6CE6190A8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31989-4F5C-4461-A6AC-8F0A1133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594-3315-4DF9-82B5-7DB7AD111E01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C9A59-546B-4F5B-AB70-DA57EBF9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254C4-EE47-4659-AA9F-FB70053E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BF92-6819-4087-B3DC-E297E24B9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4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8F4F-E5C0-42CC-B132-5EDC3AE4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EB528-A5C7-4603-9845-B6E655D2A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480CB-2B5D-4563-A7F1-2109B2A85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2EA03-1FDB-4CE1-93E2-BF2BDD3A3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65CE0-941E-46A2-B3D6-5F32B5F3E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D2D32-7D3C-4D15-A41D-7EF12D3B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594-3315-4DF9-82B5-7DB7AD111E01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D9717-E2D7-4DBB-83AF-DE1202FC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B8727-D475-404E-98E0-32371486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BF92-6819-4087-B3DC-E297E24B9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70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3CFDC-250B-4671-9712-8FCD037B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B6801-153B-4C02-B13D-59D3C73C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594-3315-4DF9-82B5-7DB7AD111E01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2F630-0911-4568-9AA2-3830CC73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6E724-4D61-472C-A2C6-1140C62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BF92-6819-4087-B3DC-E297E24B9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A4AFF-1B94-4BF4-8BED-004FE9F3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594-3315-4DF9-82B5-7DB7AD111E01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A8D91-65A9-46DE-A4BF-2EE93B18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90A02-26DF-43D4-ABCA-3516AAD5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BF92-6819-4087-B3DC-E297E24B9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1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9BEDC-7813-4151-8677-2D9E67C2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F2EC6-F39F-4742-A9E4-5757E3B6B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8ABE4-DE0F-4E05-BA36-685DBD771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E9B9D-5A03-4865-A809-87EAE7C4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594-3315-4DF9-82B5-7DB7AD111E01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FC5E0-9A7E-461F-A9E6-0178DA51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41093-32B1-48D8-A071-6B3B1BD0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BF92-6819-4087-B3DC-E297E24B9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77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B786-0793-40E9-8E37-92E43540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2C22B-9199-4B52-9423-84E533681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0CBBF-7E46-43F6-B260-986C14AA9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9C214-2E1E-487A-A7E7-CBD1B352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594-3315-4DF9-82B5-7DB7AD111E01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70324-7B30-4BF5-B058-3DF70EE8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048FF-2829-40C0-B7E2-857C536C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BF92-6819-4087-B3DC-E297E24B9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5E451-F21B-4B77-8E9D-CDFCF0BB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C4D06-6092-40F2-9100-A618D33F5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35EC7-4AF7-48EF-8C35-E4A984ACE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DF594-3315-4DF9-82B5-7DB7AD111E01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84388-C1BB-42A9-AC6C-F3066B0D6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940D9-E7B8-42BC-8C00-79689E3A9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4BF92-6819-4087-B3DC-E297E24B9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8281241-F62F-4CB0-8A74-B81BF8C8C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trees and hills around it&#10;&#10;Description automatically generated with medium confidence">
            <a:extLst>
              <a:ext uri="{FF2B5EF4-FFF2-40B4-BE49-F238E27FC236}">
                <a16:creationId xmlns:a16="http://schemas.microsoft.com/office/drawing/2014/main" id="{A8025026-BD1A-4DE8-94D2-EEABD2564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sky, outdoor&#10;&#10;Description automatically generated">
            <a:extLst>
              <a:ext uri="{FF2B5EF4-FFF2-40B4-BE49-F238E27FC236}">
                <a16:creationId xmlns:a16="http://schemas.microsoft.com/office/drawing/2014/main" id="{B92F3195-AE2A-4A49-90AE-6AF6FACE5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5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sky, outdoor&#10;&#10;Description automatically generated">
            <a:extLst>
              <a:ext uri="{FF2B5EF4-FFF2-40B4-BE49-F238E27FC236}">
                <a16:creationId xmlns:a16="http://schemas.microsoft.com/office/drawing/2014/main" id="{B2BA1DEF-4FCD-4B5F-BE4F-502C738E3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0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outdoor, plant&#10;&#10;Description automatically generated">
            <a:extLst>
              <a:ext uri="{FF2B5EF4-FFF2-40B4-BE49-F238E27FC236}">
                <a16:creationId xmlns:a16="http://schemas.microsoft.com/office/drawing/2014/main" id="{DB8B6AC7-31AF-4039-A978-7CE34B7A6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7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sky, outdoor&#10;&#10;Description automatically generated">
            <a:extLst>
              <a:ext uri="{FF2B5EF4-FFF2-40B4-BE49-F238E27FC236}">
                <a16:creationId xmlns:a16="http://schemas.microsoft.com/office/drawing/2014/main" id="{C7616C43-024A-4467-B289-16E763DA7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3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ree, sky, outdoor&#10;&#10;Description automatically generated">
            <a:extLst>
              <a:ext uri="{FF2B5EF4-FFF2-40B4-BE49-F238E27FC236}">
                <a16:creationId xmlns:a16="http://schemas.microsoft.com/office/drawing/2014/main" id="{6F1CD8EA-6563-42E4-81B0-E7C4E416B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8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896CBE4-4D4B-466F-ACA4-C8F0C1186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3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2022-04-15T12:03:36Z</dcterms:created>
  <dcterms:modified xsi:type="dcterms:W3CDTF">2022-04-15T12:05:18Z</dcterms:modified>
</cp:coreProperties>
</file>