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783" r:id="rId3"/>
    <p:sldId id="4784" r:id="rId4"/>
    <p:sldId id="4785" r:id="rId5"/>
    <p:sldId id="4787" r:id="rId6"/>
    <p:sldId id="4786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D555-9CF6-8B9A-E457-514D6669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9ACAA-0A60-D56A-84C1-392C5C46A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E8D3-1C5D-70D6-6985-7B0273F7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BB213-F235-7727-A63C-8D78F5C5C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3BCBF-FB47-A2E8-1A08-0D0C461E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31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460F-D8B1-5626-C4DB-C5CCC8D46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F3BED-07C4-E1F0-3077-F4ABEC3E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FCFAB-8B27-C3E5-B522-ED13A1A8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5DD30-F568-B80A-C038-84066AD6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82818-2848-9C8F-4FB4-8563E0FA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7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7F127C-0B9D-16F3-EC1B-D6DA87D14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010B4-6514-3A12-2775-AEF53FF12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FB56F-82C4-85FA-3FEA-27BB38E8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8AF0B-B3C9-FE4A-2480-4C00C7EC0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145D2-A2FD-6441-6C92-E9E98F55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5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DD81-89B7-D831-9B8B-6D20A8E1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8F6FB-4EE8-5F3C-F0CA-B0D408A8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0DA73-BECC-7772-CBC7-5C800D43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BAF1-206A-D5A0-DD2A-F43ABBED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FF69F-7104-A4FA-6C1F-9C8777B8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0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75F7-FFBB-1865-957E-C3658527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21DFA-39A8-B3A9-AB21-DF6AAD5D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7B5F5-3308-42B0-FC21-B67D55349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86BCE-99DF-D4D1-BE4F-15668B078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2C172-31BC-C146-E079-FB6F690CC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08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7D0C-C115-8FFF-E522-F0BFC176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7DF54-B179-9891-A499-DB85B20C7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8D46D-DD80-90F1-BA22-DE25E1B7D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6416-6DA3-EE76-275F-B197B5D3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CEA0F-EE76-26B2-BD05-EF69D7B6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9C895-AC44-E60D-0D43-D1A78653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98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B0E4C-EB3A-7C76-4279-CDFBFE8E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5DB57-B8F4-020C-4173-69AF98686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02B3-9938-75E8-08F9-83D5311DE0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03CB2-DB40-11E5-EBC2-E5372238A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F23B0-31EC-414B-CE72-9623CDC85D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64083E-1394-2D4A-8743-325B2FB7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1F2D49-12CE-390E-8F47-64CEAE1A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A67D68-67BC-5380-D7AF-BECFAF32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6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41099-63E7-7958-95F8-4413EDAE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13D7DC-0A02-BFAE-1420-1B8B4A0E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B1CA0-B11B-61CB-CBB2-362EDB6A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F3525-3936-10A0-C188-AAC1E7D1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802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2A1426-883C-5D86-13D4-28579C17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E099E-756E-BB20-8884-C5E85C26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5BCE-64E6-8379-3A67-FF2E4275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02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3A0CF-4579-E4B5-37C8-04374160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7F150-4DDA-6138-CCF9-65B309AC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96121D-3233-01FD-A59F-4E44A619D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FDFD7-CA72-BB69-1893-39D267EE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5092D5-A340-A533-957E-B7B4D13C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DEDB6-2483-3CBC-B99A-567C9C3D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39B4-1857-B22F-C10A-4788B33C9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952693-42AC-F402-0DCA-2F51195104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0224D-AAFA-53BC-086E-0E4389CFD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8B6E0-8582-05BD-F87D-8465733AC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330F4-C8FA-86FE-77C7-3844172CF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74A3-2E2D-85BF-6ED4-A65F3E71B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9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29AE8-715D-E829-B864-5A1B05F4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DC5D5-A60E-AABC-1659-3FB196EB7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097F3-35CF-0604-4B34-380D2E9C7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4D38-C7E4-4ADD-98A9-972892EC67D4}" type="datetimeFigureOut">
              <a:rPr lang="en-GB" smtClean="0"/>
              <a:t>06/06/2022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EDEA-5CAF-8695-8F72-2E4245D7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25AD-B265-731E-1953-79358F399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9F741-E667-473B-BD79-D51D5BEAC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91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D9D5-0EBD-6342-7760-93B3325C5B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CA760B-EC5C-8359-2404-1C8C06DF1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938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51D6-C905-4517-A559-54DCCC14B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1E93-27A5-4A03-AAB9-B179B30B2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1CB822E9-B1B7-4A9D-987C-7AB15EC1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B5E8A7DA-9F98-5B17-BC03-65266189C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612A0EB7-FDB1-5645-B07A-ED10424D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DC32D89-DAB9-9673-29B6-3A854B73C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6828-479D-43CC-87E4-19F3C209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B9AB1FC-293B-4505-B0AD-F3BA841A9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4913EFA6-58C4-2AF7-B2E0-BDE3C803F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51D6-C905-4517-A559-54DCCC14B9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0C1E93-27A5-4A03-AAB9-B179B30B21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Letter&#10;&#10;Description automatically generated">
            <a:extLst>
              <a:ext uri="{FF2B5EF4-FFF2-40B4-BE49-F238E27FC236}">
                <a16:creationId xmlns:a16="http://schemas.microsoft.com/office/drawing/2014/main" id="{1CB822E9-B1B7-4A9D-987C-7AB15EC1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1</cp:revision>
  <dcterms:created xsi:type="dcterms:W3CDTF">2022-06-06T08:31:05Z</dcterms:created>
  <dcterms:modified xsi:type="dcterms:W3CDTF">2022-06-06T08:31:44Z</dcterms:modified>
</cp:coreProperties>
</file>