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9" r:id="rId5"/>
    <p:sldId id="261" r:id="rId6"/>
    <p:sldId id="271" r:id="rId7"/>
    <p:sldId id="263" r:id="rId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72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72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D34C50E-622D-47B1-AF46-C0726C4D6B14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26/04/2021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6EB1FF2-A324-4926-9F03-3B14C5A07D4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FCE9F45-A9D7-4F86-AC75-189D6A124AD3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26/04/2021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F2DD233-35BC-440E-82F5-BBAD9EB74D3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343080" indent="-342720">
        <a:lnSpc>
          <a:spcPct val="100000"/>
        </a:lnSpc>
        <a:spcBef>
          <a:spcPts val="641"/>
        </a:spcBef>
        <a:buClr>
          <a:srgbClr val="000000"/>
        </a:buClr>
        <a:buFont typeface="Arial"/>
        <a:buChar char="•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209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895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3200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919640" y="1742040"/>
            <a:ext cx="8229240" cy="3225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b="1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Flaky Faith</a:t>
            </a:r>
            <a:br>
              <a:rPr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48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Matthew 14v22-32</a:t>
            </a:r>
            <a:endParaRPr lang="en-US" sz="6000" spc="-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560" y="27203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Question of Faith</a:t>
            </a:r>
            <a:endParaRPr lang="en-US" sz="5800" spc="-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6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380" y="2857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GB" sz="5400" spc="-1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Godness</a:t>
            </a:r>
            <a: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Jesus</a:t>
            </a:r>
            <a:b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Take Confidence</a:t>
            </a:r>
            <a:endParaRPr lang="en-US" sz="5400" spc="-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380" y="2857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Goodness of Jesus</a:t>
            </a:r>
            <a:b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5400" spc="-1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Take Comfort</a:t>
            </a:r>
            <a:endParaRPr lang="en-US" sz="5400" spc="-1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3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209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2895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3200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25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Ewan Wilson</cp:lastModifiedBy>
  <cp:revision>15</cp:revision>
  <dcterms:created xsi:type="dcterms:W3CDTF">2021-02-13T22:10:44Z</dcterms:created>
  <dcterms:modified xsi:type="dcterms:W3CDTF">2021-04-26T09:40:11Z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