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4" r:id="rId4"/>
    <p:sldId id="285" r:id="rId5"/>
    <p:sldId id="286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wan Wilson" initials="EW" lastIdx="2" clrIdx="0">
    <p:extLst>
      <p:ext uri="{19B8F6BF-5375-455C-9EA6-DF929625EA0E}">
        <p15:presenceInfo xmlns:p15="http://schemas.microsoft.com/office/powerpoint/2012/main" userId="56c8ee8dad388d4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8T13:50:20.944" idx="2">
    <p:pos x="7680" y="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A76F-D34F-4506-AEA5-1C8413326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330AE-7A6A-476A-96E9-A36D7C3BF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D8ACD-D4E9-4617-B7D6-2FC7A77C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D55A4-E605-4A2E-B0D2-7948A094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DADC8-1243-4FF1-9FFF-0D0E35F1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D0942-F258-4790-AD36-DC06D509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C77FA-3353-47DB-A439-819FBDC44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0BDCD-37C1-4846-9652-53A1EC4D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991A0-5350-4B52-B3A5-09B90441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9F150-B72B-463E-ACAD-73296FBC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92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7F641-A2D6-428B-A0DF-D051867CC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EB4B1-B3F2-47EC-BFB5-69309436A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87F59-E0D3-46A4-9EAA-03584BDB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AF182-B9CE-46AC-BAEC-0AABAE9A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84C20-D716-41BE-B8FB-707EA83C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8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AFAD5-E49D-40E5-9A7B-9A3EC902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8C879-FCA5-4F4E-AD00-E9CAB60D1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E7D1D-0ADF-46D3-A06D-6345E934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63E73-AB6C-498D-ACDC-9C2E21FF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FA43B-0DA1-4E4E-B560-441146C5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79CE8-74B1-4D85-943F-886573F3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181B4-EA21-4CF5-A9F3-4DCF4077C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7D70F-4FFD-4581-A431-6026C9B35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C837F-431E-4767-BE41-0CDBA03BA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C4BE4-AD8F-4859-BE3B-20BCF24A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80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128C-DAB6-4D74-8F4E-6CF32D8C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7D28C-80F7-4ED7-B8CF-4852F2C45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37B7C-281F-4456-952A-62C32E4AE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890EA-9928-43DE-A9BE-43ABD6ED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C07AE-6ED7-4F1B-8D7C-871B0D7E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ACDFE-083C-43AB-8897-9599828F8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25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DA5C-A2D9-4CA6-8A80-4865D27F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4DB2F-7B6C-4C33-AE85-63A234AB4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0F4D0-E6DB-4EFC-A56B-5BB695A8C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385C1F-49C4-412F-9483-FA994608C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210F18-BB12-49E2-882E-173E0AB75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119D36-EABB-4756-A0A5-BF878569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3E8B7-872F-452C-85BD-F659B800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CF06D-F5ED-4DD7-B23B-FBEA859D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4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AECF-69B2-45FF-BFFA-EA49D187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D05D3-E4AA-45FD-BFE7-41762E47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E9BFB9-10FF-429D-9250-10F4F6A2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7DB7E-CE74-4FBF-9ECC-E7DE75C2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1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F632D-EA8C-497F-8A33-0940951C4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F1E84-60F3-4728-B253-B4A73DB3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83CB8-B2DE-4C85-B635-326D1D99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65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487C-A94E-41DF-B606-181F36761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33B99-8E49-4975-BFD0-039502A19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A5A56-0086-47E6-91F4-7B4F86D7A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4C0A6-0F81-4C30-B066-0064BCCF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5FDD0-6646-4AF9-BDB2-3492FB360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80E0F-8D2E-4C43-BE2C-DA62986F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92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476D-FB1D-4BFC-BA58-577C7CE0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705B8-8448-446D-BC9F-7A8EA71A9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66E62-A318-4E51-B951-C4789B7B3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16E3E-B1AE-4C6A-8522-22416396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29BBD-FB4E-4A00-A7F9-38D636B9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04492-B1B8-4CAE-BD06-EE35922CA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29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0DB49-DC71-462D-BA85-9FA74C11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649EB-9622-4EB0-A133-1162BD3DC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79606-70CF-4EFD-8A28-04C23D232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68A1-EBE8-48C6-8D9E-120B1A41F78D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49E77-316D-40A0-B6CD-5EE5372A7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42784-B335-4899-96F1-1017518C2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0EEB-7C3C-4A5A-BDA0-5C18A5BE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2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C08B9D2-2139-4C04-BC5E-D701EC434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5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63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F8206440-D75C-46E1-86F3-CA123C2A58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37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A47C8A50-1976-4204-82A9-570A392BF8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1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93228B3-CE3D-428A-92D8-4A3262FC1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5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B09F4B0-10B7-46FD-93A9-2C7ACB035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5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C08B9D2-2139-4C04-BC5E-D701EC434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5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70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Ewan Wilson</dc:creator>
  <cp:lastModifiedBy>Ewan Wilson</cp:lastModifiedBy>
  <cp:revision>1</cp:revision>
  <dcterms:created xsi:type="dcterms:W3CDTF">2021-03-28T12:51:56Z</dcterms:created>
  <dcterms:modified xsi:type="dcterms:W3CDTF">2021-03-28T12:52:23Z</dcterms:modified>
</cp:coreProperties>
</file>