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 /><Relationship Id="rId2" Type="http://schemas.openxmlformats.org/officeDocument/2006/relationships/extended-properties" Target="docProps/app.xml" /><Relationship Id="rId3" Type="http://schemas.openxmlformats.org/officeDocument/2006/relationships/officeDocument" Target="ppt/presentation.xml" /></Relationships>
</file>

<file path=ppt/presentation.xml><?xml version="1.0" encoding="utf-8"?>
<p:presentation xmlns:p="http://schemas.openxmlformats.org/presentationml/2006/main" xmlns:a="http://schemas.openxmlformats.org/drawingml/2006/main" xmlns:r="http://schemas.openxmlformats.org/officeDocument/2006/relationships" embedTrueTypeFonts="1" saveSubsetFonts="1">
  <p:sldMasterIdLst>
    <p:sldMasterId id="2147483648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x="12192000" cy="6858000"/>
  <p:notesSz cx="12192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2482" y="-91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presProps" Target="presProps.xml" /><Relationship Id="rId10" Type="http://schemas.openxmlformats.org/officeDocument/2006/relationships/slide" Target="slides/slide5.xml" /><Relationship Id="rId11" Type="http://schemas.openxmlformats.org/officeDocument/2006/relationships/slide" Target="slides/slide6.xml" /><Relationship Id="rId12" Type="http://schemas.openxmlformats.org/officeDocument/2006/relationships/slide" Target="slides/slide7.xml" /><Relationship Id="rId13" Type="http://schemas.openxmlformats.org/officeDocument/2006/relationships/slide" Target="slides/slide8.xml" /><Relationship Id="rId14" Type="http://schemas.openxmlformats.org/officeDocument/2006/relationships/slide" Target="slides/slide9.xml" /><Relationship Id="rId15" Type="http://schemas.openxmlformats.org/officeDocument/2006/relationships/slide" Target="slides/slide10.xml" /><Relationship Id="rId16" Type="http://schemas.openxmlformats.org/officeDocument/2006/relationships/slide" Target="slides/slide11.xml" /><Relationship Id="rId2" Type="http://schemas.openxmlformats.org/officeDocument/2006/relationships/tableStyles" Target="tableStyles.xml" /><Relationship Id="rId3" Type="http://schemas.openxmlformats.org/officeDocument/2006/relationships/viewProps" Target="viewProps.xml" /><Relationship Id="rId4" Type="http://schemas.openxmlformats.org/officeDocument/2006/relationships/theme" Target="theme/theme1.xml" /><Relationship Id="rId5" Type="http://schemas.openxmlformats.org/officeDocument/2006/relationships/slideMaster" Target="slideMasters/slideMaster1.xml" /><Relationship Id="rId6" Type="http://schemas.openxmlformats.org/officeDocument/2006/relationships/slide" Target="slides/slide1.xml" /><Relationship Id="rId7" Type="http://schemas.openxmlformats.org/officeDocument/2006/relationships/slide" Target="slides/slide2.xml" /><Relationship Id="rId8" Type="http://schemas.openxmlformats.org/officeDocument/2006/relationships/slide" Target="slides/slide3.xml" /><Relationship Id="rId9" Type="http://schemas.openxmlformats.org/officeDocument/2006/relationships/slide" Target="slides/slide4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0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1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8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9.png" 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PresentationFormat>On-screen Show (4:3)</PresentationFormat>
  <ScaleCrop>false</ScaleCrop>
  <LinksUpToDate>false</LinksUpToDate>
  <SharedDoc>false</SharedDoc>
  <HyperlinksChanged>false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cp:revision>1</cp:revision>
  <dcterms:modified xsi:type="dcterms:W3CDTF">2023-08-28T14:37:42-05:00</dcterms:modified>
</cp:coreProperties>
</file>