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rotesque Light" panose="020B0304020202020204" pitchFamily="34" charset="0"/>
      <p:regular r:id="rId15"/>
    </p:embeddedFont>
    <p:embeddedFont>
      <p:font typeface="Ink Free" panose="03080402000500000000" pitchFamily="66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1C3B-8825-4AD7-94E4-67E32440C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899F1-9526-406F-9AC7-9A48B1B9B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56E0-262D-4704-A494-B0D9ABAF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E6C93-FD68-44BA-8F49-088145FD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18615-56CF-4C38-970F-2D35A3DD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4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2DE4-7A90-4CB8-A7A5-BF3CC37B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7E48B-7224-4D36-94D9-D8889BA47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F3A8-8CB8-4776-BCC7-97DA256C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BCAF-D468-4025-BD7E-6C414006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B221-A346-4049-A3B1-28F2F839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2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A878A-0C82-4F73-88C5-B8768541E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23748-977E-4E89-8C05-7E1684435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2893-6849-4D78-BCD8-EAECD0C0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DCD3-C2FC-4CA3-8F76-1999E80E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6D7B-2430-404F-A14B-134199CB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1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45C9-21CE-4335-B0B4-F6F33DCF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7EB3-FA36-48F9-9CD1-CADF831A0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127B-465C-406A-84D7-7A35C42A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1355E-BAD5-4E41-80C0-A513CE82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E32EB-A583-4338-BAA7-8E73747E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6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A2DF-F842-4B4B-8409-293C0FF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E6826-FB5E-413F-A093-82081E138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0D9C4-35E0-46EC-BF0B-598CF342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10942-657D-4BC8-888E-FE2ED7FE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DCBF-BAF3-4DED-A2B7-5AF3D772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0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11B0-7B59-48C3-967C-17AC54F3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92AD-DE5C-4E39-9808-A5557A883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FDA3B-D82B-41AB-9805-14174708C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A6FB5-B280-4278-97F5-233B468D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41F86-EC1F-4712-8216-D58DEEA6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42795-DEDE-439E-8910-E96D3065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1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2009-D1C6-4AB5-B8EB-54A74A1C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528AE-3FC7-41D0-A7BB-03D3B81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E3C2-C23F-403E-8DE4-8F7DA430D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6A49C-BB16-4463-BD92-38C76A972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3ADE8-4E23-417B-873C-097210A93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2B495-1738-4150-930F-4255339B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27CBC-6316-4142-B212-E46BFD1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E32E6-441A-4E03-8122-283BCDC1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1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F1E9-E1F2-4996-804A-8849EAB8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01780-D37F-4450-AEAC-571674C0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102C9-E63D-4854-B8E7-0DF415D4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AABCA-9C38-4394-AE69-ADBE65BD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E6227-0CF3-4F0D-8641-2E2AC68A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E9533-07E0-46CC-B58D-8FEA36E4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90CDE-6DD8-4483-AE58-BF5F627A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2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9E22-603B-4CAF-A8C9-6AA0A05D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1FAC-7FD7-4BA0-B84E-80CEC2C6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B9208-CAD7-4E49-A157-E6A92490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A835E-51E3-4856-836F-30FBB804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28FCC-90B3-4580-B36E-EE16A404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00094-2EE3-40FD-AF83-EC1ABBAA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9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BE0B-1AAE-4C1D-A74B-6BE55663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4072B-4EC5-4922-87C1-3A646B02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21B77-D8FA-4683-BEA3-670298C00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642A7-73B5-4D13-B776-2E0C1B45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D3E21-E170-4D27-A669-E6BE0730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791DC-FFE2-49D6-B5AB-8DB5E529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A8EA6-BAF2-415E-A247-3AAD5E35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5AFD5-8E5D-405B-BBF0-076D74183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2026B-0189-4ABE-978F-7FE849426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02F19-E816-4D3D-800F-7B45263E470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A7776-3A23-4EAB-988C-67D09E13A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7BD0A-B896-4C4E-9271-1B298B554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B9F5-4ABB-4B9A-9C30-44012AD5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0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E264-F0B9-453F-9ED4-F8E2FCE49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B7C5C-0E4B-4A6F-8EA2-DD56BCD50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d wine, fall, autumn, harvest, food, wine, alhoholic abstract, graphy drink, HD wallpaper">
            <a:extLst>
              <a:ext uri="{FF2B5EF4-FFF2-40B4-BE49-F238E27FC236}">
                <a16:creationId xmlns:a16="http://schemas.microsoft.com/office/drawing/2014/main" id="{BB890EAD-21EF-4B09-8FA9-A21078A5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AE28D-7A39-4AE6-9952-1EE1ED2EB798}"/>
              </a:ext>
            </a:extLst>
          </p:cNvPr>
          <p:cNvSpPr txBox="1"/>
          <p:nvPr/>
        </p:nvSpPr>
        <p:spPr>
          <a:xfrm>
            <a:off x="556181" y="2752627"/>
            <a:ext cx="5665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Jesus Christ</a:t>
            </a:r>
          </a:p>
          <a:p>
            <a:r>
              <a:rPr lang="en-GB" sz="6000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is all you need…</a:t>
            </a:r>
          </a:p>
        </p:txBody>
      </p:sp>
    </p:spTree>
    <p:extLst>
      <p:ext uri="{BB962C8B-B14F-4D97-AF65-F5344CB8AC3E}">
        <p14:creationId xmlns:p14="http://schemas.microsoft.com/office/powerpoint/2010/main" val="345063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E264-F0B9-453F-9ED4-F8E2FCE49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B7C5C-0E4B-4A6F-8EA2-DD56BCD50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d wine, fall, autumn, harvest, food, wine, alhoholic abstract, graphy drink, HD wallpaper">
            <a:extLst>
              <a:ext uri="{FF2B5EF4-FFF2-40B4-BE49-F238E27FC236}">
                <a16:creationId xmlns:a16="http://schemas.microsoft.com/office/drawing/2014/main" id="{BB890EAD-21EF-4B09-8FA9-A21078A5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AE28D-7A39-4AE6-9952-1EE1ED2EB798}"/>
              </a:ext>
            </a:extLst>
          </p:cNvPr>
          <p:cNvSpPr txBox="1"/>
          <p:nvPr/>
        </p:nvSpPr>
        <p:spPr>
          <a:xfrm>
            <a:off x="385851" y="2707809"/>
            <a:ext cx="722518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Signs:</a:t>
            </a:r>
          </a:p>
          <a:p>
            <a:r>
              <a:rPr lang="en-GB" sz="2800" b="1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Changing water into wine</a:t>
            </a:r>
            <a:r>
              <a:rPr lang="en-GB" sz="280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John 2:1-11</a:t>
            </a:r>
          </a:p>
          <a:p>
            <a:r>
              <a:rPr lang="en-GB" sz="2800" b="1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Healing the royal official's son</a:t>
            </a:r>
            <a:r>
              <a:rPr lang="en-GB" sz="280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John 4:46-54</a:t>
            </a:r>
          </a:p>
          <a:p>
            <a:r>
              <a:rPr lang="en-GB" sz="2800" b="1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Healing the paralytic</a:t>
            </a:r>
            <a:r>
              <a:rPr lang="en-GB" sz="280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John 5:1-18</a:t>
            </a:r>
          </a:p>
          <a:p>
            <a:r>
              <a:rPr lang="en-GB" sz="2800" b="1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Feeding the 5000</a:t>
            </a:r>
            <a:r>
              <a:rPr lang="en-GB" sz="280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John 6:5-14</a:t>
            </a:r>
          </a:p>
          <a:p>
            <a:r>
              <a:rPr lang="en-GB" sz="2800" b="1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Jesus walking on water</a:t>
            </a:r>
            <a:r>
              <a:rPr lang="en-GB" sz="280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John 6:16-24</a:t>
            </a:r>
          </a:p>
          <a:p>
            <a:r>
              <a:rPr lang="en-GB" sz="2800" b="1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Healing the man born blind</a:t>
            </a:r>
            <a:r>
              <a:rPr lang="en-GB" sz="280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John 9:1-7</a:t>
            </a:r>
          </a:p>
          <a:p>
            <a:r>
              <a:rPr lang="en-GB" sz="2800" b="1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Raising a dead man</a:t>
            </a:r>
            <a:r>
              <a:rPr lang="en-GB" sz="280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John 11:1-45</a:t>
            </a:r>
          </a:p>
          <a:p>
            <a:endParaRPr lang="en-GB" sz="6000" spc="-150" dirty="0">
              <a:solidFill>
                <a:srgbClr val="6F2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tesque Light" panose="020B0304020202020204" pitchFamily="34" charset="0"/>
              <a:cs typeface="Dreaming Outloud Pro" panose="020B06040202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9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E264-F0B9-453F-9ED4-F8E2FCE49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B7C5C-0E4B-4A6F-8EA2-DD56BCD50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d wine, fall, autumn, harvest, food, wine, alhoholic abstract, graphy drink, HD wallpaper">
            <a:extLst>
              <a:ext uri="{FF2B5EF4-FFF2-40B4-BE49-F238E27FC236}">
                <a16:creationId xmlns:a16="http://schemas.microsoft.com/office/drawing/2014/main" id="{BB890EAD-21EF-4B09-8FA9-A21078A5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AE28D-7A39-4AE6-9952-1EE1ED2EB798}"/>
              </a:ext>
            </a:extLst>
          </p:cNvPr>
          <p:cNvSpPr txBox="1"/>
          <p:nvPr/>
        </p:nvSpPr>
        <p:spPr>
          <a:xfrm>
            <a:off x="556181" y="2752627"/>
            <a:ext cx="5665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Jesus Christ</a:t>
            </a:r>
          </a:p>
          <a:p>
            <a:r>
              <a:rPr lang="en-GB" sz="6000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is all you need…</a:t>
            </a:r>
          </a:p>
          <a:p>
            <a:endParaRPr lang="en-GB" sz="6000" spc="-150" dirty="0">
              <a:solidFill>
                <a:srgbClr val="6F2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tesque Light" panose="020B0304020202020204" pitchFamily="34" charset="0"/>
              <a:cs typeface="Dreaming Outloud Pro" panose="020B0604020202020204" pitchFamily="66" charset="0"/>
            </a:endParaRPr>
          </a:p>
          <a:p>
            <a:r>
              <a:rPr lang="en-GB" sz="6000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…to be clean</a:t>
            </a:r>
          </a:p>
        </p:txBody>
      </p:sp>
    </p:spTree>
    <p:extLst>
      <p:ext uri="{BB962C8B-B14F-4D97-AF65-F5344CB8AC3E}">
        <p14:creationId xmlns:p14="http://schemas.microsoft.com/office/powerpoint/2010/main" val="165056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E264-F0B9-453F-9ED4-F8E2FCE49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B7C5C-0E4B-4A6F-8EA2-DD56BCD50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d wine, fall, autumn, harvest, food, wine, alhoholic abstract, graphy drink, HD wallpaper">
            <a:extLst>
              <a:ext uri="{FF2B5EF4-FFF2-40B4-BE49-F238E27FC236}">
                <a16:creationId xmlns:a16="http://schemas.microsoft.com/office/drawing/2014/main" id="{BB890EAD-21EF-4B09-8FA9-A21078A5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AE28D-7A39-4AE6-9952-1EE1ED2EB798}"/>
              </a:ext>
            </a:extLst>
          </p:cNvPr>
          <p:cNvSpPr txBox="1"/>
          <p:nvPr/>
        </p:nvSpPr>
        <p:spPr>
          <a:xfrm>
            <a:off x="556181" y="2752627"/>
            <a:ext cx="5665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Jesus Christ</a:t>
            </a:r>
          </a:p>
          <a:p>
            <a:r>
              <a:rPr lang="en-GB" sz="6000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is all you need…</a:t>
            </a:r>
          </a:p>
          <a:p>
            <a:endParaRPr lang="en-GB" sz="6000" spc="-150" dirty="0">
              <a:solidFill>
                <a:srgbClr val="6F2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tesque Light" panose="020B0304020202020204" pitchFamily="34" charset="0"/>
              <a:cs typeface="Dreaming Outloud Pro" panose="020B0604020202020204" pitchFamily="66" charset="0"/>
            </a:endParaRPr>
          </a:p>
          <a:p>
            <a:r>
              <a:rPr lang="en-GB" sz="6000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…to live wisely</a:t>
            </a:r>
          </a:p>
        </p:txBody>
      </p:sp>
    </p:spTree>
    <p:extLst>
      <p:ext uri="{BB962C8B-B14F-4D97-AF65-F5344CB8AC3E}">
        <p14:creationId xmlns:p14="http://schemas.microsoft.com/office/powerpoint/2010/main" val="415185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E264-F0B9-453F-9ED4-F8E2FCE49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B7C5C-0E4B-4A6F-8EA2-DD56BCD50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d wine, fall, autumn, harvest, food, wine, alhoholic abstract, graphy drink, HD wallpaper">
            <a:extLst>
              <a:ext uri="{FF2B5EF4-FFF2-40B4-BE49-F238E27FC236}">
                <a16:creationId xmlns:a16="http://schemas.microsoft.com/office/drawing/2014/main" id="{BB890EAD-21EF-4B09-8FA9-A21078A5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AE28D-7A39-4AE6-9952-1EE1ED2EB798}"/>
              </a:ext>
            </a:extLst>
          </p:cNvPr>
          <p:cNvSpPr txBox="1"/>
          <p:nvPr/>
        </p:nvSpPr>
        <p:spPr>
          <a:xfrm>
            <a:off x="556181" y="2752627"/>
            <a:ext cx="5665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Jesus Christ</a:t>
            </a:r>
          </a:p>
          <a:p>
            <a:r>
              <a:rPr lang="en-GB" sz="6000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is all you need…</a:t>
            </a:r>
          </a:p>
          <a:p>
            <a:endParaRPr lang="en-GB" sz="6000" spc="-150" dirty="0">
              <a:solidFill>
                <a:srgbClr val="6F2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tesque Light" panose="020B0304020202020204" pitchFamily="34" charset="0"/>
              <a:cs typeface="Dreaming Outloud Pro" panose="020B0604020202020204" pitchFamily="66" charset="0"/>
            </a:endParaRPr>
          </a:p>
          <a:p>
            <a:r>
              <a:rPr lang="en-GB" sz="6000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…to know joy</a:t>
            </a:r>
          </a:p>
        </p:txBody>
      </p:sp>
    </p:spTree>
    <p:extLst>
      <p:ext uri="{BB962C8B-B14F-4D97-AF65-F5344CB8AC3E}">
        <p14:creationId xmlns:p14="http://schemas.microsoft.com/office/powerpoint/2010/main" val="218523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E264-F0B9-453F-9ED4-F8E2FCE49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B7C5C-0E4B-4A6F-8EA2-DD56BCD50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d wine, fall, autumn, harvest, food, wine, alhoholic abstract, graphy drink, HD wallpaper">
            <a:extLst>
              <a:ext uri="{FF2B5EF4-FFF2-40B4-BE49-F238E27FC236}">
                <a16:creationId xmlns:a16="http://schemas.microsoft.com/office/drawing/2014/main" id="{BB890EAD-21EF-4B09-8FA9-A21078A5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AE28D-7A39-4AE6-9952-1EE1ED2EB798}"/>
              </a:ext>
            </a:extLst>
          </p:cNvPr>
          <p:cNvSpPr txBox="1"/>
          <p:nvPr/>
        </p:nvSpPr>
        <p:spPr>
          <a:xfrm>
            <a:off x="260346" y="77996"/>
            <a:ext cx="717139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On this mountain the </a:t>
            </a:r>
            <a:r>
              <a:rPr lang="en-GB" sz="2400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Lord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Almighty will prepare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   a feast of rich food </a:t>
            </a:r>
            <a:r>
              <a:rPr lang="en-GB" sz="2400" b="1" i="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for all peoples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,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a banquet of aged wine—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   the best of meats and the </a:t>
            </a:r>
            <a:r>
              <a:rPr lang="en-GB" sz="2400" b="1" i="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finest of wines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.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7 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On this mountain he will destroy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   the shroud that enfolds all peoples,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the sheet that covers all nations;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8 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   he will </a:t>
            </a:r>
            <a:r>
              <a:rPr lang="en-GB" sz="2400" b="1" i="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swallow up death 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forever.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The Sovereign </a:t>
            </a:r>
            <a:r>
              <a:rPr lang="en-GB" sz="2400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Lord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will </a:t>
            </a:r>
            <a:r>
              <a:rPr lang="en-GB" sz="2400" b="1" i="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wipe away the tea</a:t>
            </a:r>
            <a:r>
              <a:rPr lang="en-GB" sz="2400" b="1" i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rs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   from all faces;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he will remove his people’s disgrace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   from all the earth.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The </a:t>
            </a:r>
            <a:r>
              <a:rPr lang="en-GB" sz="2400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Lord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has spoken.</a:t>
            </a:r>
          </a:p>
          <a:p>
            <a:pPr algn="l"/>
            <a:r>
              <a:rPr lang="en-GB" sz="24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9 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In that day they will say,</a:t>
            </a:r>
          </a:p>
          <a:p>
            <a:pPr algn="l"/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“Surely this is our God;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   we trusted in him, and </a:t>
            </a:r>
            <a:r>
              <a:rPr lang="en-GB" sz="2400" b="1" i="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he saved us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.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This is the </a:t>
            </a:r>
            <a:r>
              <a:rPr lang="en-GB" sz="2400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Lord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, we trusted in him;</a:t>
            </a:r>
            <a:b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 </a:t>
            </a:r>
            <a:r>
              <a:rPr lang="en-GB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  </a:t>
            </a:r>
            <a:r>
              <a:rPr lang="en-GB" sz="2400" b="1" i="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let us rejoice </a:t>
            </a:r>
            <a:r>
              <a:rPr lang="en-GB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and be glad in his salvation.”</a:t>
            </a:r>
          </a:p>
          <a:p>
            <a:endParaRPr lang="en-GB" sz="2000" spc="-150" dirty="0">
              <a:solidFill>
                <a:srgbClr val="6F2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tesque Light" panose="020B0304020202020204" pitchFamily="34" charset="0"/>
              <a:cs typeface="Dreaming Outloud Pro" panose="020B06040202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7CA55-0888-4B74-9EF8-761A95CA0216}"/>
              </a:ext>
            </a:extLst>
          </p:cNvPr>
          <p:cNvSpPr txBox="1"/>
          <p:nvPr/>
        </p:nvSpPr>
        <p:spPr>
          <a:xfrm>
            <a:off x="6740686" y="6350040"/>
            <a:ext cx="1854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</a:rPr>
              <a:t>Isaiah 25:6-9</a:t>
            </a:r>
          </a:p>
        </p:txBody>
      </p:sp>
    </p:spTree>
    <p:extLst>
      <p:ext uri="{BB962C8B-B14F-4D97-AF65-F5344CB8AC3E}">
        <p14:creationId xmlns:p14="http://schemas.microsoft.com/office/powerpoint/2010/main" val="76962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E264-F0B9-453F-9ED4-F8E2FCE49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B7C5C-0E4B-4A6F-8EA2-DD56BCD50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ed wine, fall, autumn, harvest, food, wine, alhoholic abstract, graphy drink, HD wallpaper">
            <a:extLst>
              <a:ext uri="{FF2B5EF4-FFF2-40B4-BE49-F238E27FC236}">
                <a16:creationId xmlns:a16="http://schemas.microsoft.com/office/drawing/2014/main" id="{BB890EAD-21EF-4B09-8FA9-A21078A5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AE28D-7A39-4AE6-9952-1EE1ED2EB798}"/>
              </a:ext>
            </a:extLst>
          </p:cNvPr>
          <p:cNvSpPr txBox="1"/>
          <p:nvPr/>
        </p:nvSpPr>
        <p:spPr>
          <a:xfrm>
            <a:off x="556181" y="2752627"/>
            <a:ext cx="5665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Jesus Christ</a:t>
            </a:r>
          </a:p>
          <a:p>
            <a:r>
              <a:rPr lang="en-GB" sz="6000" spc="-150" dirty="0">
                <a:solidFill>
                  <a:srgbClr val="6F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tesque Light" panose="020B0304020202020204" pitchFamily="34" charset="0"/>
                <a:cs typeface="Dreaming Outloud Pro" panose="020B0604020202020204" pitchFamily="66" charset="0"/>
              </a:rPr>
              <a:t>is all you need…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F6ADF7-3CA4-46E8-A3B3-85D250B2FDE6}"/>
              </a:ext>
            </a:extLst>
          </p:cNvPr>
          <p:cNvSpPr/>
          <p:nvPr/>
        </p:nvSpPr>
        <p:spPr>
          <a:xfrm>
            <a:off x="3403680" y="3765176"/>
            <a:ext cx="1786885" cy="1051713"/>
          </a:xfrm>
          <a:custGeom>
            <a:avLst/>
            <a:gdLst>
              <a:gd name="connsiteX0" fmla="*/ 29802 w 1786885"/>
              <a:gd name="connsiteY0" fmla="*/ 1004048 h 1051713"/>
              <a:gd name="connsiteX1" fmla="*/ 2908 w 1786885"/>
              <a:gd name="connsiteY1" fmla="*/ 1048871 h 1051713"/>
              <a:gd name="connsiteX2" fmla="*/ 47732 w 1786885"/>
              <a:gd name="connsiteY2" fmla="*/ 1021977 h 1051713"/>
              <a:gd name="connsiteX3" fmla="*/ 316673 w 1786885"/>
              <a:gd name="connsiteY3" fmla="*/ 887506 h 1051713"/>
              <a:gd name="connsiteX4" fmla="*/ 1616555 w 1786885"/>
              <a:gd name="connsiteY4" fmla="*/ 89648 h 1051713"/>
              <a:gd name="connsiteX5" fmla="*/ 1786885 w 1786885"/>
              <a:gd name="connsiteY5" fmla="*/ 0 h 105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85" h="1051713">
                <a:moveTo>
                  <a:pt x="29802" y="1004048"/>
                </a:moveTo>
                <a:cubicBezTo>
                  <a:pt x="20837" y="1018989"/>
                  <a:pt x="-9413" y="1036551"/>
                  <a:pt x="2908" y="1048871"/>
                </a:cubicBezTo>
                <a:cubicBezTo>
                  <a:pt x="15229" y="1061192"/>
                  <a:pt x="32237" y="1029946"/>
                  <a:pt x="47732" y="1021977"/>
                </a:cubicBezTo>
                <a:cubicBezTo>
                  <a:pt x="136864" y="976138"/>
                  <a:pt x="230511" y="938711"/>
                  <a:pt x="316673" y="887506"/>
                </a:cubicBezTo>
                <a:cubicBezTo>
                  <a:pt x="753724" y="627773"/>
                  <a:pt x="1173443" y="338899"/>
                  <a:pt x="1616555" y="89648"/>
                </a:cubicBezTo>
                <a:cubicBezTo>
                  <a:pt x="1768227" y="4332"/>
                  <a:pt x="1707949" y="26313"/>
                  <a:pt x="1786885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65EB34-6C76-4770-850E-F87A67E42644}"/>
              </a:ext>
            </a:extLst>
          </p:cNvPr>
          <p:cNvSpPr/>
          <p:nvPr/>
        </p:nvSpPr>
        <p:spPr>
          <a:xfrm>
            <a:off x="3612776" y="3657600"/>
            <a:ext cx="1434353" cy="1174376"/>
          </a:xfrm>
          <a:custGeom>
            <a:avLst/>
            <a:gdLst>
              <a:gd name="connsiteX0" fmla="*/ 1434353 w 1434353"/>
              <a:gd name="connsiteY0" fmla="*/ 1174376 h 1174376"/>
              <a:gd name="connsiteX1" fmla="*/ 1380565 w 1434353"/>
              <a:gd name="connsiteY1" fmla="*/ 1111624 h 1174376"/>
              <a:gd name="connsiteX2" fmla="*/ 672353 w 1434353"/>
              <a:gd name="connsiteY2" fmla="*/ 645459 h 1174376"/>
              <a:gd name="connsiteX3" fmla="*/ 645459 w 1434353"/>
              <a:gd name="connsiteY3" fmla="*/ 636494 h 1174376"/>
              <a:gd name="connsiteX4" fmla="*/ 555812 w 1434353"/>
              <a:gd name="connsiteY4" fmla="*/ 510988 h 1174376"/>
              <a:gd name="connsiteX5" fmla="*/ 0 w 1434353"/>
              <a:gd name="connsiteY5" fmla="*/ 0 h 117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353" h="1174376">
                <a:moveTo>
                  <a:pt x="1434353" y="1174376"/>
                </a:moveTo>
                <a:cubicBezTo>
                  <a:pt x="1416424" y="1153459"/>
                  <a:pt x="1402078" y="1128834"/>
                  <a:pt x="1380565" y="1111624"/>
                </a:cubicBezTo>
                <a:cubicBezTo>
                  <a:pt x="922973" y="745551"/>
                  <a:pt x="1045057" y="805190"/>
                  <a:pt x="672353" y="645459"/>
                </a:cubicBezTo>
                <a:cubicBezTo>
                  <a:pt x="663667" y="641737"/>
                  <a:pt x="654424" y="639482"/>
                  <a:pt x="645459" y="636494"/>
                </a:cubicBezTo>
                <a:cubicBezTo>
                  <a:pt x="615577" y="594659"/>
                  <a:pt x="592430" y="547075"/>
                  <a:pt x="555812" y="510988"/>
                </a:cubicBezTo>
                <a:cubicBezTo>
                  <a:pt x="376561" y="334335"/>
                  <a:pt x="177960" y="177954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AF48B-F3BD-4B07-8F54-CB84BC593461}"/>
              </a:ext>
            </a:extLst>
          </p:cNvPr>
          <p:cNvSpPr txBox="1"/>
          <p:nvPr/>
        </p:nvSpPr>
        <p:spPr>
          <a:xfrm rot="20728135">
            <a:off x="2241177" y="4888210"/>
            <a:ext cx="5346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…could ever want!</a:t>
            </a:r>
          </a:p>
        </p:txBody>
      </p:sp>
    </p:spTree>
    <p:extLst>
      <p:ext uri="{BB962C8B-B14F-4D97-AF65-F5344CB8AC3E}">
        <p14:creationId xmlns:p14="http://schemas.microsoft.com/office/powerpoint/2010/main" val="422426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Ink Free</vt:lpstr>
      <vt:lpstr>Arial</vt:lpstr>
      <vt:lpstr>Calibri Light</vt:lpstr>
      <vt:lpstr>Grotesque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Robinson</dc:creator>
  <cp:lastModifiedBy>Paul Robinson</cp:lastModifiedBy>
  <cp:revision>3</cp:revision>
  <dcterms:created xsi:type="dcterms:W3CDTF">2022-03-18T20:59:49Z</dcterms:created>
  <dcterms:modified xsi:type="dcterms:W3CDTF">2022-03-18T21:40:50Z</dcterms:modified>
</cp:coreProperties>
</file>