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91FC-D4DC-4272-C6C9-FEFD9B0F2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C098E-9CF4-2810-BCDD-F53CA2D44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7C70E-0C1F-E2E2-CF65-CD7A3454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9ACD5-B70F-7488-EF9E-F2A719F2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B99CE-FE00-5C64-3B7B-4816D85F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4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26399-3823-B583-A86F-BEF03DF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234A-1587-86F3-B7F0-375BDC35F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ABAC-8745-F604-3EA5-2B04479F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4D75-2D82-BFA2-E509-08C5507C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E75A-F79F-4D8C-261C-DA76A505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42DF0-595C-6E26-7351-90952E9BF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6D56D-9974-B412-245D-31F165047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6159C-DC73-D6F9-090B-31B3B85E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E86A-F278-1DA7-58E3-94AF7059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61B6-4037-19AA-3EBF-CF5B602C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7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EE2C-681B-C23C-0430-68A9142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55D5-9D38-A19B-D002-F1C6107E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B8A81-44F3-833A-7864-DF823A3A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9755-EC27-8BB9-EE0A-03045007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8FCC-41C7-4A0E-347F-DA78A51E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3DB1-61E3-ABA3-D6DA-D15B923A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B41F-1D2D-740F-7D15-D0773EA2A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4C81E-D2A7-B769-7B00-337F4D5C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4BCD4-F2C4-8AA3-639A-BED2047B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BADE-B62B-6C73-775C-1F5AEE8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1038-A7CC-A62F-21DA-B0B79CAB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C6DE-A7D3-7867-3458-8D76806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7E540-8FB7-282C-D32F-759FAC8BB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2D78A-FA92-9140-2C9A-52073CC6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C45CF-6EF7-9B3D-9EAE-AC93F39E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F4F61-FC9C-47D7-6450-55EBC2C0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7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028D-AAC8-8B64-020E-164A81DA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64703-6C3E-6ABF-FE7C-7275C7D67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A5F91-1D52-8AA4-FE70-F8294475C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F64F3-B862-D3B9-6254-55D1F22F3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8915C-C8CC-26D2-A3AA-7B0E05325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53EAE-A5AB-BEB6-A15A-5F7E2338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FA118-6ADE-637D-C951-32B42955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13DAC-7EB1-6109-3725-607A80AB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D1BD-138A-DC99-F1CE-AA24398B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B99A5-3462-2F15-3C68-C166A482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94172-FFAF-A8BC-B590-12704EF5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6B44F-54FF-2DE5-A12D-CB736487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1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467A-366C-D5C7-324A-FA2C7C0C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1119C-0713-3726-5BA9-7F7E570B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39D17-FD43-1ACD-B9CF-F3863E4D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6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015A-A005-0AFC-2786-EE509C1E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2217-9C4E-78A8-F90C-BBFA8462F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E74AF-A047-90BB-7D6E-24A6FB614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07742-427A-E6B7-300E-D2F07370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5CF96-E6A3-721F-C960-309A2E47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A9AD2-35BA-0C08-88EC-87B01A2F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0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8D45-E902-3B0D-9584-A7A131D6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F8368-556D-3417-7B5B-853FA24C6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B345A-7193-2E99-89DB-6326EF9F1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F5226-E782-87FE-930D-6F4D8C91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FB72C-C374-6CD3-D625-CF10AF1E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119C9-1940-47CD-B764-D0C9149B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655A4-2E34-6952-CC6E-15B267E8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6325F-9965-FACB-A118-7E4DFE23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DB59C-0985-D413-F8C4-DEFD2ADD5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7D30-E7B3-4765-AF00-9138731436A1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883DA-3034-A465-4E24-F1CBD28FF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E9003-F10A-6235-26A8-9E739F372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C32C-4746-4FA0-AA92-195DD9559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8A59EFF-2784-BE59-DED4-62B3E185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F5091DF5-D99E-300F-BFB9-D7B79743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52EA570-D862-B8B6-B774-8F095357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2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F5091DF5-D99E-300F-BFB9-D7B79743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99F6027-D4BF-1D38-40C7-1A2FCF01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F52387-49E0-4891-4F26-65FE4EC6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DD1529-0007-4D61-1B2B-CD65A653F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AB97640C-F1D4-B41D-A7F7-E37770A6E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C8BD67-0360-1112-560E-86BF883F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B8B2099-D885-3EDD-F971-61B9E6288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4D8D83-7E7A-BDCC-DBD2-E6C3C4752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0BF6E6-65BA-4EBF-288D-5FAA73D44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2023-03-24T16:04:10Z</dcterms:created>
  <dcterms:modified xsi:type="dcterms:W3CDTF">2023-03-24T16:16:36Z</dcterms:modified>
</cp:coreProperties>
</file>