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8" r:id="rId4"/>
    <p:sldId id="279" r:id="rId5"/>
    <p:sldId id="280" r:id="rId6"/>
    <p:sldId id="281" r:id="rId7"/>
    <p:sldId id="28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85FAB-2B56-4A76-BCDD-EA50263F4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D018A5-476F-475D-BA0A-88697273F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C0172-EDCB-4F7B-A4EE-DA7A0AC3E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A199-F1A6-4B18-B054-519D48C79A9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65DC7-D794-41CD-8B50-7AB8E54CE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E8EF9-7B73-48F9-865C-1782AD7B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1EA7-3C94-422D-A9ED-637EE5261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53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5EA5C-9C41-4537-AFEA-D8DE5B542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C8457D-332B-4E32-8EF6-69DE5F8D1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17EBD-B11E-437F-949C-CA3F39260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A199-F1A6-4B18-B054-519D48C79A9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4D3E6-F217-4750-B5D0-AA663B8EB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65EAA-4375-400E-8488-A687EE58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1EA7-3C94-422D-A9ED-637EE5261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89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B8D1E0-ED51-4813-8033-9CAFAF799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96F836-9FF2-4EC4-BC85-865AE98D8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BF6BF-D053-4D9A-8CC5-CA3C947D8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A199-F1A6-4B18-B054-519D48C79A9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35F20-E470-42AA-975A-12C555655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D5746-1923-45A4-B32A-41822D2D7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1EA7-3C94-422D-A9ED-637EE5261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85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5ED75-321B-4CFE-989C-F5A5B3D14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E9BAD-3D9A-42E7-94F1-9EE102EFB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57FC4-78EF-4583-BA36-F0AA80C4B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A199-F1A6-4B18-B054-519D48C79A9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19D39-9E0E-4923-ADF2-23C16D3A7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0A19A-CA8F-4772-8236-441FAB4A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1EA7-3C94-422D-A9ED-637EE5261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04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D630D-E308-4013-A5C1-DD6F90AEE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D1D70-783B-4912-B119-AEA8B0C93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9D64F-0848-4D1E-B4B8-E61006C55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A199-F1A6-4B18-B054-519D48C79A9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1AEDB-8600-4B5B-9F12-FD1E0061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8F88D-634F-48B8-AE5F-9181BD775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1EA7-3C94-422D-A9ED-637EE5261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93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62132-EEFB-41D5-A76C-552B612A6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32D01-BF73-4BF8-A272-F3B4BD45A0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8BDD8-B7BB-4A16-91BC-EA328578E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99548-7E99-4E92-9AF9-388ECD002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A199-F1A6-4B18-B054-519D48C79A9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8CB78-9D39-480D-9315-0998720ED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095ED-5E26-4BA0-B628-523F50E82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1EA7-3C94-422D-A9ED-637EE5261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562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6A032-4AC2-4DA2-8516-EE0441D2E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12B33-CEED-4E52-8D4C-C2A18976A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03699-AE07-4149-9F3D-DB1A70A92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75A33C-9F9B-4EA3-A66A-88A472C739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FA5666-D5E7-4F1C-96BC-3E6C2B08F5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4909F-72E9-4ACF-A5C0-9CE6EA27B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A199-F1A6-4B18-B054-519D48C79A9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A471CC-BEBC-47BC-9BCA-A752DFB11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43459E-83FA-44B5-B841-B32A609DE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1EA7-3C94-422D-A9ED-637EE5261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91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FDF68-7071-4084-A7E2-94D4D9639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39C6A1-8874-4F31-9FEC-B01D27B50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A199-F1A6-4B18-B054-519D48C79A9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6A6439-61B7-45BF-9F0D-3D8D63687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03353-D674-4EEA-AB6E-0E88A7323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1EA7-3C94-422D-A9ED-637EE5261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73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0D0160-8439-412A-82A8-AFD7AAA55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A199-F1A6-4B18-B054-519D48C79A9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FD3D7-F850-44DD-9C3B-F2414BDA3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E4341-3309-4AFB-9CCA-D2AC066D1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1EA7-3C94-422D-A9ED-637EE5261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24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431BF-FBB1-40E9-8257-7FF258110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3C09A-7288-45E1-B645-F2450333C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765BB-DF35-491D-934D-63A091BDB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F2891-5ADA-4C47-B477-F274D1137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A199-F1A6-4B18-B054-519D48C79A9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8701F-ACDD-4C40-9EEF-F2F396BE0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98EAB-F2C0-410D-924D-13DD00484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1EA7-3C94-422D-A9ED-637EE5261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009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A95CA-6086-4913-83BA-FF30C5409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4C7C3-4ADD-49AE-8EAD-D77572F2DB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33B16-9B76-43BD-AF0C-65B969FF7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C322C-FD1D-4457-8D32-ED1ABDC33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A199-F1A6-4B18-B054-519D48C79A9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02B57-90FC-4AF0-A496-F17CD3E7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ADAF0-DEDD-48C0-8C3C-BA9232009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1EA7-3C94-422D-A9ED-637EE5261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49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3434E1-E59D-4498-9089-B5D7B9CD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ED51B-881F-47C1-8ACF-E936838DB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C04F1-9832-4970-9AD4-B0117F6B9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DA199-F1A6-4B18-B054-519D48C79A93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EA572-FCE7-427F-8D8A-3A4608F59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E3749-9305-4D2A-AF80-2D0C2ECC9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01EA7-3C94-422D-A9ED-637EE5261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1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4AAC2B6-4643-4EA7-97EB-25F748530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12188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6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background pattern&#10;&#10;Description automatically generated">
            <a:extLst>
              <a:ext uri="{FF2B5EF4-FFF2-40B4-BE49-F238E27FC236}">
                <a16:creationId xmlns:a16="http://schemas.microsoft.com/office/drawing/2014/main" id="{9654F83C-6576-42E8-BEE0-FAE387D7A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7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D3BEED-F6EA-4AC4-965C-6A84B3C41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1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4A40F41-DC13-4225-BAFD-7A683A0D3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2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3DA8635-18A4-4249-B4FD-BC328469E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2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BB4C3E1-CDD3-4C08-8288-DCFDD4BDF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1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4AAC2B6-4643-4EA7-97EB-25F748530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12188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3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Ewan Wilson</dc:creator>
  <cp:lastModifiedBy>Ewan Wilson</cp:lastModifiedBy>
  <cp:revision>1</cp:revision>
  <dcterms:created xsi:type="dcterms:W3CDTF">2021-02-19T12:10:38Z</dcterms:created>
  <dcterms:modified xsi:type="dcterms:W3CDTF">2021-02-19T12:11:07Z</dcterms:modified>
</cp:coreProperties>
</file>