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647E-EA92-9688-8487-AEF7DF987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471CA-5068-18EF-C2FD-FA3DF587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3BF86-53A9-FEB5-5EE3-6C212C8D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9678-E581-B1A0-F679-9F51FBA5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A2BA3-09EC-F03B-A277-EF933D7B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5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41BD-125E-F43B-E36E-06ABB5E2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36A58-D6D4-3FC1-3374-77D3DB21F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838F-142F-17E9-5830-6792BCA1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D82B8-AFB1-3B22-2574-F4D837C7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6147-8B80-4009-49BF-6FACA2E5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4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1FAEE-4DDF-9636-C7DD-E77B8C448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6F954-E725-54EA-2287-D2F58993F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672C-0201-E315-FA6E-E0E179F9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57C0-8E14-3FCF-56C6-05A40ADC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D44A-0A2E-7399-BA76-D02E75D2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5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5B85-7C31-974A-4EDF-993ECD09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6FFC-AD64-539C-C90A-518ED52A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1E3A-44EB-C2A9-3ECE-B148A5ED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A77C2-E76E-725D-006E-41C4EBAC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9DC6-6ADA-6FBA-3B78-3233D0DF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098B-F86A-6F0D-F1F8-7B813644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0BC2-3B47-1BA0-0F14-78ABE7BB4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020D2-F1DE-AADC-7E77-2196C36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9F49-E845-80C1-24F2-28B79B23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D9882-709A-B68F-83A9-51D2A794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EBD7-E26C-94CC-05F7-679A03CB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90EC-0CF2-97D0-E30E-F0D8C65D6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41BB0-C575-DFAB-58D4-D37834294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306C3-E189-C120-CA05-23C64E3D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A3FAB-4172-FA27-AD25-A9E1F4CA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0B886-4758-8BD4-F49D-876C3D8E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418F-423A-36FC-7021-B602D528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9E091-7198-B419-C961-C956D019F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9DD10-1DFA-69B6-21C2-BA94B164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FBB9E-1077-ADD8-151E-7C78063EE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7A624-A73F-0FAD-A042-A06FF431F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17EB4-6944-0E0A-65A1-85D77D97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9AB1-70D6-143D-4AB7-A656D271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03B48-18DE-181B-CFE9-D718162C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516B-58F1-F40E-004C-CC9DE7B5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0AE46-7A8B-C541-1572-A1FEAC92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1D3FF-AF72-DDC5-0460-1DA447C1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92743-9F9E-AC3E-962C-00297BDE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F2A4C-3273-F7AF-EA9B-4AF1EF0F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8C683-DDE8-793B-1201-03F15BC0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A5A60-E1CC-6E14-C7D0-1648EFCE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06AC-526D-5D9A-AA7A-0D6F66E9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4847-C368-3B6D-1B52-64451AFD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6F61E-5F87-AE76-D89D-6A44425E1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008E2-150E-211D-D853-F3928C85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9E668-182F-3D96-0904-A50620DE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8537A-0E5D-5A70-8334-11A1CB60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41B4-5E2F-0AAA-7453-4200CC4D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68500-4DFB-E6C2-D7EE-FB703DFB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C8F2D-7BF9-251F-D622-856B17D0D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21D87-85A7-7A49-F881-025FDB0D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003E4-0C9D-09C0-3106-8FF73FD0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F2A4A-C3E9-37D2-B21A-BAFC46F5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8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A73BE-8831-CB68-0DD7-4235596E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CF8D9-5192-EB1B-ABEB-7CCD5E27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FAA5A-FEFF-C57E-E323-48B6127DE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F738A-1698-4022-8B4A-274585CC05A9}" type="datetimeFigureOut">
              <a:rPr lang="en-GB" smtClean="0"/>
              <a:t>31/03/2024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FA5A-CE6B-C4AB-3DF4-B98C20D93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B6441-27A9-B4FD-E24F-4D09F8D14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69474-EDBB-49E1-902B-DE67B275F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BB7DEE3F-7BBB-BE3E-662A-4CCC9FBB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4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shape of their salvation&#10;&#10;Description automatically generated">
            <a:extLst>
              <a:ext uri="{FF2B5EF4-FFF2-40B4-BE49-F238E27FC236}">
                <a16:creationId xmlns:a16="http://schemas.microsoft.com/office/drawing/2014/main" id="{B5561A2A-5A27-8FCA-CDEC-578419AC7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4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the shape of salvation&#10;&#10;Description automatically generated">
            <a:extLst>
              <a:ext uri="{FF2B5EF4-FFF2-40B4-BE49-F238E27FC236}">
                <a16:creationId xmlns:a16="http://schemas.microsoft.com/office/drawing/2014/main" id="{53DD83A5-0FB9-8605-9481-555410E83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5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white surface&#10;&#10;Description automatically generated">
            <a:extLst>
              <a:ext uri="{FF2B5EF4-FFF2-40B4-BE49-F238E27FC236}">
                <a16:creationId xmlns:a16="http://schemas.microsoft.com/office/drawing/2014/main" id="{48AF9FCF-3F0E-DFDC-EA3C-EE53A944C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3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9EA6DE64-CF8D-50D9-8E28-90DDB815F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1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4184D9CC-8260-3C87-8FC8-5F20FB0B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9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person in a train&#10;&#10;Description automatically generated">
            <a:extLst>
              <a:ext uri="{FF2B5EF4-FFF2-40B4-BE49-F238E27FC236}">
                <a16:creationId xmlns:a16="http://schemas.microsoft.com/office/drawing/2014/main" id="{A9735CAA-AAC5-D5B8-7C73-746275D4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creen with black text&#10;&#10;Description automatically generated">
            <a:extLst>
              <a:ext uri="{FF2B5EF4-FFF2-40B4-BE49-F238E27FC236}">
                <a16:creationId xmlns:a16="http://schemas.microsoft.com/office/drawing/2014/main" id="{4E3F80CB-73D2-81A0-A8B2-4C8FD389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6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8C3CE317-7D24-4689-9E54-052DA11D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shape of salvation&#10;&#10;Description automatically generated">
            <a:extLst>
              <a:ext uri="{FF2B5EF4-FFF2-40B4-BE49-F238E27FC236}">
                <a16:creationId xmlns:a16="http://schemas.microsoft.com/office/drawing/2014/main" id="{BC3D0253-C744-3965-B4EA-460EACAEB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lhouette of a person with a sword on his back&#10;&#10;Description automatically generated">
            <a:extLst>
              <a:ext uri="{FF2B5EF4-FFF2-40B4-BE49-F238E27FC236}">
                <a16:creationId xmlns:a16="http://schemas.microsoft.com/office/drawing/2014/main" id="{75207104-8594-5EB3-5FD2-3379AAC4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8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word and a spear&#10;&#10;Description automatically generated with medium confidence">
            <a:extLst>
              <a:ext uri="{FF2B5EF4-FFF2-40B4-BE49-F238E27FC236}">
                <a16:creationId xmlns:a16="http://schemas.microsoft.com/office/drawing/2014/main" id="{9A1A2C8C-0B55-924F-4DC4-A016B192F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5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shape of salvation&#10;&#10;Description automatically generated">
            <a:extLst>
              <a:ext uri="{FF2B5EF4-FFF2-40B4-BE49-F238E27FC236}">
                <a16:creationId xmlns:a16="http://schemas.microsoft.com/office/drawing/2014/main" id="{43E66B6A-46B8-17DA-B66A-2C4B8165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the shape of salvation&#10;&#10;Description automatically generated">
            <a:extLst>
              <a:ext uri="{FF2B5EF4-FFF2-40B4-BE49-F238E27FC236}">
                <a16:creationId xmlns:a16="http://schemas.microsoft.com/office/drawing/2014/main" id="{4E029DB0-A20F-64CB-1CC1-7A173A32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2024-03-31T13:14:32Z</dcterms:created>
  <dcterms:modified xsi:type="dcterms:W3CDTF">2024-03-31T13:17:18Z</dcterms:modified>
</cp:coreProperties>
</file>