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D584-29A2-6A94-6A91-4E6D74171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BCAD4-35A2-EB8B-ADBD-C999651BB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2A3B2-CCA2-DA32-645A-DD7B06AA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0A59-7BBE-5993-BBE6-422622CF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784F9-F12F-8590-53CF-209CE8AA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3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860A-187F-83C9-ECF6-4A70E7B5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E6759-3C00-536E-933D-FFDD1271B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1A37D-989F-4E38-BCCD-0757EBF0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A4F4-A447-3977-85D5-454FAC47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2911A-AB7B-368A-4CBF-AD3C66E5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6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752A0-F49E-26BD-F5EB-35AFD0C68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5D011-824E-5031-98A7-9BC228C00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C0E9-3AAE-8609-8BA7-019DD9DB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ED9F-6FF1-8AF9-132C-1C9CCE1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9043-4C3E-EB76-47E0-EF4DA377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6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324D-2883-E062-B94C-164E024D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32ABC-78FB-87D4-7D91-25A6FF21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6965-3E6A-61BA-1617-1766D65C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A5CBD-E8E2-5FE0-93D0-8E284D3F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DFF80-EF37-30CE-FFF9-BC4CF3B4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7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7109-4BDC-1279-EB7C-FF74972C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9619-80E1-4C53-0728-511CF062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C4805-36BF-7F42-5FE1-2F9A1CAA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8AD4-5C1E-79AD-6068-36FF9204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206F-BAC1-B613-BE1A-EFE283B2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8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3747-9370-E6A7-5181-D7F6045F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247A4-07B6-D6E3-EC21-F6772C6B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49F92-AC86-22A1-8263-43A66B90E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D42E7-7433-5D88-90CC-3F1968BD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9F0E8-5A1D-0F68-445A-0CB956B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57FF6-D857-E632-E998-932A9FA1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3A50-4720-CDCA-6D0D-D8C31F18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7D92D-B8D5-81AE-A8EB-ADBA16985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17B4A-9FC9-74D2-6A4F-0CAE306E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F0CD-FE9B-CA7A-FE86-D4A5FD835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0FF95-BD4C-181D-03FF-777928414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0E85-4359-2D9B-1F18-81FEA477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A75FB-9C3B-82A9-FB4A-362EC36E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1EED9-96A9-EA06-C722-2C334F7A1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7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D5B1-141E-2ADF-E040-6A3994F7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BDA94-DE6F-DE62-B5B3-280C4F1A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01AE9-F15D-A318-CDF3-21FF962E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D2B30-A1CE-D444-4BCB-E34B4271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60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C5453-BA7C-C615-7FB4-6EDA12F1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DD157-B1E3-286C-3311-4267FC4B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E50D-C471-D9D8-4E6F-EDE04B6E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1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BB93-723F-F2DC-84AE-E18B6791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2CE3-96BF-00B8-1F37-B73FB74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26F8B-6AE0-2C91-C099-0A34F122D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EDBBD-2CA9-85B0-75F0-DEDDA76E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E3186-1C7D-7425-2D8D-F8554E78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07F9E-83E4-B21D-DB54-52712C1A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8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A89E-2445-57EF-7B61-A34B7330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EE84-C7A0-3D71-2120-0EC16C15F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8EC12-3322-3157-CCD5-187C01412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26D53-46C2-C6EA-7872-89B6D7E9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B4DED-B8F3-769E-9CD3-2E22F7E5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1BB0B-FB5F-58CE-7310-FDD55786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7984A-5460-084C-B514-EA34AE4A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46242-FDC6-885B-FA04-CF6FD889E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CFA00-0B17-B9CE-2687-82B60B371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8FE5E8-DC68-4E67-AEF5-32F5A683C37E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46BCB-52C5-1012-9B0E-E4C0833CE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E3ECA-BBFA-F7FD-C7E0-2AE9F2391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FE96D-46E1-4801-94EE-0DF892223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1BDB92EE-5E01-7A50-3F9A-06372337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0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95B78EA0-C476-E27C-3443-F1E7DA5E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and a perso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215C9E8-BB4B-44A0-09B5-565BC803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and a picture of a person&#10;&#10;Description automatically generated with medium confidence">
            <a:extLst>
              <a:ext uri="{FF2B5EF4-FFF2-40B4-BE49-F238E27FC236}">
                <a16:creationId xmlns:a16="http://schemas.microsoft.com/office/drawing/2014/main" id="{D15CD956-B8FE-BC91-5962-BDE16B88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6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4F090B39-2A2F-FDED-6202-5F760BC92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0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BF258FE7-B098-6DAD-1D8E-7D24D3EF7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DB912BDF-2447-B73D-81A1-B3046F3F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automatically generated">
            <a:extLst>
              <a:ext uri="{FF2B5EF4-FFF2-40B4-BE49-F238E27FC236}">
                <a16:creationId xmlns:a16="http://schemas.microsoft.com/office/drawing/2014/main" id="{F741EDCF-9780-37A2-C3FA-9245F8F3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grass with text&#10;&#10;Description automatically generated">
            <a:extLst>
              <a:ext uri="{FF2B5EF4-FFF2-40B4-BE49-F238E27FC236}">
                <a16:creationId xmlns:a16="http://schemas.microsoft.com/office/drawing/2014/main" id="{8C6BD7B6-8662-197D-67D2-4F5B23115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1F3E906B-D6F6-25F2-D63B-336E085E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1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2191426B-8C14-00C8-D2C2-B08D0AF4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hills in the background&#10;&#10;Description automatically generated">
            <a:extLst>
              <a:ext uri="{FF2B5EF4-FFF2-40B4-BE49-F238E27FC236}">
                <a16:creationId xmlns:a16="http://schemas.microsoft.com/office/drawing/2014/main" id="{DC0D1C69-019C-97A3-1A4B-5ABBC1F5F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1073796D-4B78-75DD-3128-C5E4CB01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overlay&#10;&#10;Description automatically generated">
            <a:extLst>
              <a:ext uri="{FF2B5EF4-FFF2-40B4-BE49-F238E27FC236}">
                <a16:creationId xmlns:a16="http://schemas.microsoft.com/office/drawing/2014/main" id="{B30A6751-5AA4-F3C8-CB50-D398C46E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3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a hill in the background&#10;&#10;Description automatically generated">
            <a:extLst>
              <a:ext uri="{FF2B5EF4-FFF2-40B4-BE49-F238E27FC236}">
                <a16:creationId xmlns:a16="http://schemas.microsoft.com/office/drawing/2014/main" id="{C9BE4985-67DF-36FB-BDFA-A10CBA31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E900DC4A-645E-7732-EA18-F6282772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field&#10;&#10;Description automatically generated">
            <a:extLst>
              <a:ext uri="{FF2B5EF4-FFF2-40B4-BE49-F238E27FC236}">
                <a16:creationId xmlns:a16="http://schemas.microsoft.com/office/drawing/2014/main" id="{24130C1F-31C4-1658-FC75-C34183BB4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a hill in the background&#10;&#10;Description automatically generated">
            <a:extLst>
              <a:ext uri="{FF2B5EF4-FFF2-40B4-BE49-F238E27FC236}">
                <a16:creationId xmlns:a16="http://schemas.microsoft.com/office/drawing/2014/main" id="{C9F6A67E-E1BF-3432-1287-6D871A4A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4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2024-09-15T11:31:28Z</dcterms:created>
  <dcterms:modified xsi:type="dcterms:W3CDTF">2024-09-15T11:35:09Z</dcterms:modified>
</cp:coreProperties>
</file>