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A4D0-3FD1-0099-650D-4923A5F92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D3290-BCA7-B5E0-50E1-D2F9CC4CE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FD1D-CE8B-F82F-C6AE-34302C9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47BA-3446-F5AF-733C-8A8622DF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D2CC-F128-68F1-5E89-409D4A26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4BF7-6E68-2CD7-D70A-39AD2E42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40074-0F91-9E2D-5152-9955C7A56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D4EE6-3F68-F8D5-8518-CDE8509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E856-8884-3D9F-F7DB-5621B03E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2DA0E-3AEB-324E-638F-C95390C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9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60578-AEA4-41BC-DE91-B7EB70302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66D7-4C14-E53A-8493-335DFFCA4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164EA-026A-9BA5-C0E8-EFBF236A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7584-643F-E61D-5724-B73D1C6D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0613E-9287-81A7-54A5-498FC977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F2C4-6057-4DB5-4F72-9C4C55BF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96AB-696A-D7BD-58E5-095E906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74EE-46C1-8BB5-79A3-D0B873FE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9D16-597C-0C05-9B3E-C0B922DF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C713-3B96-A52F-FB4C-2DC40E97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5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DE28-944E-1EE8-84BD-4EE6C7A3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9BDAE-4840-E079-6663-77A6BB41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8A176-639C-6771-E4A9-3076BABF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20AC5-F743-8BEA-AFE7-ECB391E1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3874-CFD8-DB79-B0EA-C9F2376F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4D87-9D2D-1BD3-B221-18528BEB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10F13-3DD5-9600-9915-2F76C3992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C99B8-CDEC-73BA-ED5F-246FA1F0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185E6-A0B1-B520-A20B-3CF99E5B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0E2FF-3E10-8BBD-FAB7-00AB36FF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B26F8-31E2-7AF9-CD9A-0E6627D0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A8E6-9CB8-AED9-CFF5-54FAC18B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201D-8E9B-FB1C-4C15-923C1875A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72A5F-9261-8E25-1293-16784BB6F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089FC-9657-0B0D-A462-FE2917EA4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978CD-7FD1-EE5F-28C6-46525797C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A4CF5-3C16-CBB0-39C8-47E019B4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F46C6-30DD-1A68-FFA0-EAB5AF97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699D5-0883-40D7-0398-1230E3CD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2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A4BE-EFAB-7831-0551-DEDBAFB9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544CD-3349-35E3-2C25-7380DB0E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D1525-CB0B-7569-FA61-4B235D03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51AD6-BB0E-4CA5-5DB4-FE6A416C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3E108-BF0F-89BD-434E-B04D5B43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AD977-B69E-504C-C292-088705CE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5F07B-E538-68B0-E39D-CB8D4C62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8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3114-359F-59F6-C1FE-F2D7C36A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A7D2E-5B0D-FD31-C7E0-166B9BA9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86DEC-341D-9D8C-C675-DB950EE1A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98600-6FBA-AFDA-D267-FFC695AD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50513-D436-64E2-781B-89EC9F37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5867B-66C1-9085-D3A2-5085263C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3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750F-2B57-B281-4B92-9E41059A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CA5D4-2B6C-020E-C986-EF53C20C5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1A117-082F-5393-357E-BAD69CB6F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E0024-99BB-FAAE-B3B0-E062B093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AE580-A844-AAAA-0515-29CEB5AF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453C1-51A6-1FD3-6D1D-E6EFAB60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D9BDF-47FA-33DB-47CA-1E033EF8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9EE70-1E90-A7ED-DF77-048387A0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CF06-3B48-2A82-8C2D-FFB2D08A3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EC7C6-4D5C-44B2-82DB-F15B3EE76AD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84C7-AAF7-E3A9-53EC-F04C9922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7B21-E8B7-9E6C-8422-7B096FE5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74F03-DB33-4C95-A7DC-4A35F4366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8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F91FC61A-7715-2079-CFF5-D7B55321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57BDB954-431F-6AC3-FEFD-FE47CD16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6816B4C0-CC4B-9E6D-D277-792A7BF51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2049CA09-E2B9-0E2E-BDC1-8BAFB89D8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5FF35BEE-2A03-D3B2-2EED-CB17E65B2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ssage on a postcard&#10;&#10;Description automatically generated">
            <a:extLst>
              <a:ext uri="{FF2B5EF4-FFF2-40B4-BE49-F238E27FC236}">
                <a16:creationId xmlns:a16="http://schemas.microsoft.com/office/drawing/2014/main" id="{A43C3901-794C-61CE-E9B2-6D0746F9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brown grass with text&#10;&#10;Description automatically generated">
            <a:extLst>
              <a:ext uri="{FF2B5EF4-FFF2-40B4-BE49-F238E27FC236}">
                <a16:creationId xmlns:a16="http://schemas.microsoft.com/office/drawing/2014/main" id="{B6245208-89A4-B9BD-3BE9-44F87A6F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brown field&#10;&#10;Description automatically generated with medium confidence">
            <a:extLst>
              <a:ext uri="{FF2B5EF4-FFF2-40B4-BE49-F238E27FC236}">
                <a16:creationId xmlns:a16="http://schemas.microsoft.com/office/drawing/2014/main" id="{AD3DDAD0-AF83-7394-6D7B-E3278F7F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4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5C804950-32F3-ECAD-1385-B4ECA256F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brown field&#10;&#10;Description automatically generated with medium confidence">
            <a:extLst>
              <a:ext uri="{FF2B5EF4-FFF2-40B4-BE49-F238E27FC236}">
                <a16:creationId xmlns:a16="http://schemas.microsoft.com/office/drawing/2014/main" id="{982739E2-5003-5145-456C-10932B41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andscape&#10;&#10;Description automatically generated">
            <a:extLst>
              <a:ext uri="{FF2B5EF4-FFF2-40B4-BE49-F238E27FC236}">
                <a16:creationId xmlns:a16="http://schemas.microsoft.com/office/drawing/2014/main" id="{3BCDF1B3-7E83-1756-408C-04AC0B48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6E55DD09-650E-5A83-7D5D-E7DDC493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a field and text&#10;&#10;Description automatically generated">
            <a:extLst>
              <a:ext uri="{FF2B5EF4-FFF2-40B4-BE49-F238E27FC236}">
                <a16:creationId xmlns:a16="http://schemas.microsoft.com/office/drawing/2014/main" id="{FB45484A-AE4C-AC76-E3D4-47C55F9C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6A016C4F-1603-AED7-B16B-BE6115457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FF6BF422-4869-5A1B-11B2-F03BD48A0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4714A8C8-3E4A-876C-263F-1267BFC2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9C39012C-0714-8FD3-68D9-94856B45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8B9E1B38-405D-BE73-D551-D5D332A0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9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in the background&#10;&#10;Description automatically generated">
            <a:extLst>
              <a:ext uri="{FF2B5EF4-FFF2-40B4-BE49-F238E27FC236}">
                <a16:creationId xmlns:a16="http://schemas.microsoft.com/office/drawing/2014/main" id="{45B077C2-2ABB-2781-DB8F-1232FA97D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EC0336CE-7FD8-C374-3729-C0B01730F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desert&#10;&#10;Description automatically generated">
            <a:extLst>
              <a:ext uri="{FF2B5EF4-FFF2-40B4-BE49-F238E27FC236}">
                <a16:creationId xmlns:a16="http://schemas.microsoft.com/office/drawing/2014/main" id="{21899AEB-C4AE-5A10-F579-5926F8D9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2024-09-27T11:48:13Z</dcterms:created>
  <dcterms:modified xsi:type="dcterms:W3CDTF">2024-09-27T11:55:07Z</dcterms:modified>
</cp:coreProperties>
</file>