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430B-38DC-8C36-96BE-8AD38CE23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A01BF-DCC0-5904-9C50-EE90372F6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F235F-2A61-E78F-34CA-279470F1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1070-FD15-4BEA-AF2D-CBCAA7768200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F745B-AA53-B8E4-C54C-B99ED0D1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C2B2-5B76-783E-03B8-B9D7301B3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FCF5-AA25-49D7-BA74-E35F47996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691BD-DE1E-2275-66DB-0ED9C9B9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F05B1-9798-9FD3-4DAF-77D2CDCD3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D12B0-62C6-F019-2AB6-65B387950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1070-FD15-4BEA-AF2D-CBCAA7768200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A4661-E353-8706-884B-31DDF23E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B592-9E80-A395-DFFA-B0BF7EDC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FCF5-AA25-49D7-BA74-E35F47996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4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DAC0B-E797-148E-D334-3EB0FB14D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8E52D-1BD1-068E-9A35-8306815A5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397C6-8DA5-8F9C-EEBC-708059C2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1070-FD15-4BEA-AF2D-CBCAA7768200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F0D68-8F9E-BF44-7841-115639BB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AE8DC-CD79-4C2F-B3F2-D15A7B26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FCF5-AA25-49D7-BA74-E35F47996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12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0E42-2F43-2E88-9A5A-278EB9D1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3C41D-5B15-0C50-3091-09D7DF745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51484-9E15-96E1-BAE4-4DFB5A3A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1070-FD15-4BEA-AF2D-CBCAA7768200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46FE8-5114-B8E5-7455-7ABD5E53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DCA48-2FEC-0AFC-5402-1C898E22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FCF5-AA25-49D7-BA74-E35F47996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58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E2BC-86F3-30AA-6517-E1A3916A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A6BFD-DD1B-DACA-13DC-561A4D717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495C6-EEAE-6DC1-E5E7-34FE2CAE0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1070-FD15-4BEA-AF2D-CBCAA7768200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145A0-FC5A-A9E7-8E40-503BD17D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FEE60-146C-59A0-0409-5BF4B17B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FCF5-AA25-49D7-BA74-E35F47996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00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A1A0-4AA0-FFBF-AF9F-F65152B2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49143-D5F1-E79A-5C0F-D06763CD4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BD3FE-DC47-9CF7-283C-3791691D8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39CCE-DED5-0BBB-326F-3F9DC17C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1070-FD15-4BEA-AF2D-CBCAA7768200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E5D8E-7AC1-30BA-CC26-74936F2E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9928C-E679-1498-0EC2-5ED10378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FCF5-AA25-49D7-BA74-E35F47996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6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AAF3-1870-8C6D-E70B-7CC11AC6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E72C1-FF8A-2AB7-6C49-C1F3A388C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3B97A-89B1-AA33-F2F5-8112AC519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82230-F163-FE88-6CAA-ECB139CB6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7243F-63AE-78C2-70CE-2E287E908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51FD1-08BD-C937-1872-7C6CDBA6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1070-FD15-4BEA-AF2D-CBCAA7768200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ED0410-6180-9754-CD35-D9C4302D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A1209F-179E-C51B-8E47-5F564A90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FCF5-AA25-49D7-BA74-E35F47996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58CA-64E6-0328-D122-9CD9DE81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DE3EC-5774-4656-4189-7447A17A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1070-FD15-4BEA-AF2D-CBCAA7768200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48C28-E5D4-F60E-8A90-A4C0F18C9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B5C26-737A-3443-FE9A-E11F1370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FCF5-AA25-49D7-BA74-E35F47996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7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F92581-158D-C5F5-25F8-240C09DD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1070-FD15-4BEA-AF2D-CBCAA7768200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8E111C-BD1C-5845-4FF2-1A6D756A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C1F8B-1DD6-FC3D-A1E6-287FD977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FCF5-AA25-49D7-BA74-E35F47996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0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A3E8D-BC70-9953-7A87-E19B8D37B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0130E-9915-B80E-D8F1-63CC8F16F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9D305-E0F9-739B-CA34-0A3366D14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0F60B-6431-5EAB-5F34-1D9FFA64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1070-FD15-4BEA-AF2D-CBCAA7768200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BE99C-8EBC-BE29-3546-75F80DC7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073C1-F8AC-9219-4E0B-9C25A60C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FCF5-AA25-49D7-BA74-E35F47996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29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D06C-E6A5-7F7A-48CB-A620F24E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4088B-1FD6-40DD-CC2C-1D407A20C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96E7F-0F6A-98B7-E626-F9980EBB4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055E4-F0B8-D107-0E38-26C7F6AD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1070-FD15-4BEA-AF2D-CBCAA7768200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6DFA7-C4A3-953B-4223-B5130FFD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86B62-568F-996C-08BD-F1BBF3B8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FCF5-AA25-49D7-BA74-E35F47996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7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6E808-BD50-D225-2F64-7265580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E28EF-7E34-64FA-3BB4-B92945C71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F44BC-7B70-7A79-EB4A-BE74284D4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1070-FD15-4BEA-AF2D-CBCAA7768200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7A2D3-8CCE-6632-DA34-0DB34A155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16461-5B59-0863-0A7D-CC167BE9F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6FCF5-AA25-49D7-BA74-E35F47996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84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84A6-6018-6E1E-0D43-5687609273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BF1AB-9C09-A7E4-BE67-3CF26A17C6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etter&#10;&#10;Description automatically generated">
            <a:extLst>
              <a:ext uri="{FF2B5EF4-FFF2-40B4-BE49-F238E27FC236}">
                <a16:creationId xmlns:a16="http://schemas.microsoft.com/office/drawing/2014/main" id="{A62AA0AD-791D-1F4C-B19E-B064D0355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9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33FF-B054-8925-08DA-124454DBC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6CD921BD-26C0-F2A3-AC41-6E7C0BC88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9837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33FF-B054-8925-08DA-124454DBC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6CD921BD-26C0-F2A3-AC41-6E7C0BC88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8E641C1C-75DC-5803-10F4-85BE58F02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7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8A3B-6070-A9A4-B504-4B4C5EE3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E8CBCE57-F3A6-C4C9-2593-F334181C8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8270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C7D9-DA3B-21E0-DA7B-DFE54B0D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8FA1A3A2-3D8C-76DF-A6B1-FD57D5692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07709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1</cp:revision>
  <dcterms:created xsi:type="dcterms:W3CDTF">2022-05-06T14:40:24Z</dcterms:created>
  <dcterms:modified xsi:type="dcterms:W3CDTF">2022-05-06T14:42:12Z</dcterms:modified>
</cp:coreProperties>
</file>