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5349" r:id="rId2"/>
    <p:sldId id="257" r:id="rId3"/>
    <p:sldId id="5350" r:id="rId4"/>
    <p:sldId id="5392" r:id="rId5"/>
    <p:sldId id="5381" r:id="rId6"/>
    <p:sldId id="5380" r:id="rId7"/>
    <p:sldId id="5384" r:id="rId8"/>
    <p:sldId id="5378" r:id="rId9"/>
    <p:sldId id="5379" r:id="rId10"/>
    <p:sldId id="5385" r:id="rId11"/>
    <p:sldId id="5386" r:id="rId12"/>
    <p:sldId id="5388"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92" autoAdjust="0"/>
    <p:restoredTop sz="94660"/>
  </p:normalViewPr>
  <p:slideViewPr>
    <p:cSldViewPr snapToGrid="0">
      <p:cViewPr varScale="1">
        <p:scale>
          <a:sx n="90" d="100"/>
          <a:sy n="90" d="100"/>
        </p:scale>
        <p:origin x="84" y="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64845-41FF-E71B-16C6-BC79E046366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2C84F1F9-151F-2C6D-A922-4BD17D448C0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26A58C7-5FB0-9BE8-253D-E5C310B9D7D4}"/>
              </a:ext>
            </a:extLst>
          </p:cNvPr>
          <p:cNvSpPr>
            <a:spLocks noGrp="1"/>
          </p:cNvSpPr>
          <p:nvPr>
            <p:ph type="dt" sz="half" idx="10"/>
          </p:nvPr>
        </p:nvSpPr>
        <p:spPr/>
        <p:txBody>
          <a:bodyPr/>
          <a:lstStyle/>
          <a:p>
            <a:fld id="{8A0EFC77-10ED-40DB-B381-DC7679004276}" type="datetimeFigureOut">
              <a:rPr lang="en-GB" smtClean="0"/>
              <a:t>12/08/2024</a:t>
            </a:fld>
            <a:endParaRPr lang="en-GB"/>
          </a:p>
        </p:txBody>
      </p:sp>
      <p:sp>
        <p:nvSpPr>
          <p:cNvPr id="5" name="Footer Placeholder 4">
            <a:extLst>
              <a:ext uri="{FF2B5EF4-FFF2-40B4-BE49-F238E27FC236}">
                <a16:creationId xmlns:a16="http://schemas.microsoft.com/office/drawing/2014/main" id="{9D8B8734-22EF-3A3E-0294-ED3632CB03D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C2437D7-170B-2887-54B9-96DBEF9743E9}"/>
              </a:ext>
            </a:extLst>
          </p:cNvPr>
          <p:cNvSpPr>
            <a:spLocks noGrp="1"/>
          </p:cNvSpPr>
          <p:nvPr>
            <p:ph type="sldNum" sz="quarter" idx="12"/>
          </p:nvPr>
        </p:nvSpPr>
        <p:spPr/>
        <p:txBody>
          <a:bodyPr/>
          <a:lstStyle/>
          <a:p>
            <a:fld id="{76534693-8453-4045-9329-D39D3A101452}" type="slidenum">
              <a:rPr lang="en-GB" smtClean="0"/>
              <a:t>‹#›</a:t>
            </a:fld>
            <a:endParaRPr lang="en-GB"/>
          </a:p>
        </p:txBody>
      </p:sp>
    </p:spTree>
    <p:extLst>
      <p:ext uri="{BB962C8B-B14F-4D97-AF65-F5344CB8AC3E}">
        <p14:creationId xmlns:p14="http://schemas.microsoft.com/office/powerpoint/2010/main" val="3785395201"/>
      </p:ext>
    </p:extLst>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0B7E2-00D3-4B75-0622-2659974CCD68}"/>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342663D-6E41-F3D2-27EA-91ED6171AC5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C35382C-AB82-73DF-EDFA-FB38100C7DD9}"/>
              </a:ext>
            </a:extLst>
          </p:cNvPr>
          <p:cNvSpPr>
            <a:spLocks noGrp="1"/>
          </p:cNvSpPr>
          <p:nvPr>
            <p:ph type="dt" sz="half" idx="10"/>
          </p:nvPr>
        </p:nvSpPr>
        <p:spPr/>
        <p:txBody>
          <a:bodyPr/>
          <a:lstStyle/>
          <a:p>
            <a:fld id="{8A0EFC77-10ED-40DB-B381-DC7679004276}" type="datetimeFigureOut">
              <a:rPr lang="en-GB" smtClean="0"/>
              <a:t>12/08/2024</a:t>
            </a:fld>
            <a:endParaRPr lang="en-GB"/>
          </a:p>
        </p:txBody>
      </p:sp>
      <p:sp>
        <p:nvSpPr>
          <p:cNvPr id="5" name="Footer Placeholder 4">
            <a:extLst>
              <a:ext uri="{FF2B5EF4-FFF2-40B4-BE49-F238E27FC236}">
                <a16:creationId xmlns:a16="http://schemas.microsoft.com/office/drawing/2014/main" id="{B326F7AE-5712-740D-652D-886ABC01AED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88F0393-2ECE-6082-3881-4C1EC927E406}"/>
              </a:ext>
            </a:extLst>
          </p:cNvPr>
          <p:cNvSpPr>
            <a:spLocks noGrp="1"/>
          </p:cNvSpPr>
          <p:nvPr>
            <p:ph type="sldNum" sz="quarter" idx="12"/>
          </p:nvPr>
        </p:nvSpPr>
        <p:spPr/>
        <p:txBody>
          <a:bodyPr/>
          <a:lstStyle/>
          <a:p>
            <a:fld id="{76534693-8453-4045-9329-D39D3A101452}" type="slidenum">
              <a:rPr lang="en-GB" smtClean="0"/>
              <a:t>‹#›</a:t>
            </a:fld>
            <a:endParaRPr lang="en-GB"/>
          </a:p>
        </p:txBody>
      </p:sp>
    </p:spTree>
    <p:extLst>
      <p:ext uri="{BB962C8B-B14F-4D97-AF65-F5344CB8AC3E}">
        <p14:creationId xmlns:p14="http://schemas.microsoft.com/office/powerpoint/2010/main" val="2572829616"/>
      </p:ext>
    </p:extLst>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1A3E86C-1C2D-7504-54E9-6B1C50FBA092}"/>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CF6FCB5-2970-270F-07FC-9BF53E26960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F11BD31-9096-A63A-05A2-77F6BB9B79CE}"/>
              </a:ext>
            </a:extLst>
          </p:cNvPr>
          <p:cNvSpPr>
            <a:spLocks noGrp="1"/>
          </p:cNvSpPr>
          <p:nvPr>
            <p:ph type="dt" sz="half" idx="10"/>
          </p:nvPr>
        </p:nvSpPr>
        <p:spPr/>
        <p:txBody>
          <a:bodyPr/>
          <a:lstStyle/>
          <a:p>
            <a:fld id="{8A0EFC77-10ED-40DB-B381-DC7679004276}" type="datetimeFigureOut">
              <a:rPr lang="en-GB" smtClean="0"/>
              <a:t>12/08/2024</a:t>
            </a:fld>
            <a:endParaRPr lang="en-GB"/>
          </a:p>
        </p:txBody>
      </p:sp>
      <p:sp>
        <p:nvSpPr>
          <p:cNvPr id="5" name="Footer Placeholder 4">
            <a:extLst>
              <a:ext uri="{FF2B5EF4-FFF2-40B4-BE49-F238E27FC236}">
                <a16:creationId xmlns:a16="http://schemas.microsoft.com/office/drawing/2014/main" id="{961CDFCC-9783-CCFB-5921-8E53B32D1AE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A01F189-6574-B686-BD71-0FE6BAD6A69C}"/>
              </a:ext>
            </a:extLst>
          </p:cNvPr>
          <p:cNvSpPr>
            <a:spLocks noGrp="1"/>
          </p:cNvSpPr>
          <p:nvPr>
            <p:ph type="sldNum" sz="quarter" idx="12"/>
          </p:nvPr>
        </p:nvSpPr>
        <p:spPr/>
        <p:txBody>
          <a:bodyPr/>
          <a:lstStyle/>
          <a:p>
            <a:fld id="{76534693-8453-4045-9329-D39D3A101452}" type="slidenum">
              <a:rPr lang="en-GB" smtClean="0"/>
              <a:t>‹#›</a:t>
            </a:fld>
            <a:endParaRPr lang="en-GB"/>
          </a:p>
        </p:txBody>
      </p:sp>
    </p:spTree>
    <p:extLst>
      <p:ext uri="{BB962C8B-B14F-4D97-AF65-F5344CB8AC3E}">
        <p14:creationId xmlns:p14="http://schemas.microsoft.com/office/powerpoint/2010/main" val="4131481076"/>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D3BE1A-ED58-E4B2-B87B-884A6E4BE05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B6F17CB-600B-998D-EB6C-613A7F430ED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C6A2574-EC52-5061-741B-D4E6079471ED}"/>
              </a:ext>
            </a:extLst>
          </p:cNvPr>
          <p:cNvSpPr>
            <a:spLocks noGrp="1"/>
          </p:cNvSpPr>
          <p:nvPr>
            <p:ph type="dt" sz="half" idx="10"/>
          </p:nvPr>
        </p:nvSpPr>
        <p:spPr/>
        <p:txBody>
          <a:bodyPr/>
          <a:lstStyle/>
          <a:p>
            <a:fld id="{8A0EFC77-10ED-40DB-B381-DC7679004276}" type="datetimeFigureOut">
              <a:rPr lang="en-GB" smtClean="0"/>
              <a:t>12/08/2024</a:t>
            </a:fld>
            <a:endParaRPr lang="en-GB"/>
          </a:p>
        </p:txBody>
      </p:sp>
      <p:sp>
        <p:nvSpPr>
          <p:cNvPr id="5" name="Footer Placeholder 4">
            <a:extLst>
              <a:ext uri="{FF2B5EF4-FFF2-40B4-BE49-F238E27FC236}">
                <a16:creationId xmlns:a16="http://schemas.microsoft.com/office/drawing/2014/main" id="{E71537A7-460C-4E0C-3F2A-C723E172D42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C32FBB0-25C4-ED89-373A-5AE9F6318C89}"/>
              </a:ext>
            </a:extLst>
          </p:cNvPr>
          <p:cNvSpPr>
            <a:spLocks noGrp="1"/>
          </p:cNvSpPr>
          <p:nvPr>
            <p:ph type="sldNum" sz="quarter" idx="12"/>
          </p:nvPr>
        </p:nvSpPr>
        <p:spPr/>
        <p:txBody>
          <a:bodyPr/>
          <a:lstStyle/>
          <a:p>
            <a:fld id="{76534693-8453-4045-9329-D39D3A101452}" type="slidenum">
              <a:rPr lang="en-GB" smtClean="0"/>
              <a:t>‹#›</a:t>
            </a:fld>
            <a:endParaRPr lang="en-GB"/>
          </a:p>
        </p:txBody>
      </p:sp>
    </p:spTree>
    <p:extLst>
      <p:ext uri="{BB962C8B-B14F-4D97-AF65-F5344CB8AC3E}">
        <p14:creationId xmlns:p14="http://schemas.microsoft.com/office/powerpoint/2010/main" val="1302840442"/>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1CC89E-7005-F970-75E4-231B77AB5A6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0C9E4767-06BD-587C-CCCB-B24148CD00A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A736396-3583-22DE-6C60-DB89019D6365}"/>
              </a:ext>
            </a:extLst>
          </p:cNvPr>
          <p:cNvSpPr>
            <a:spLocks noGrp="1"/>
          </p:cNvSpPr>
          <p:nvPr>
            <p:ph type="dt" sz="half" idx="10"/>
          </p:nvPr>
        </p:nvSpPr>
        <p:spPr/>
        <p:txBody>
          <a:bodyPr/>
          <a:lstStyle/>
          <a:p>
            <a:fld id="{8A0EFC77-10ED-40DB-B381-DC7679004276}" type="datetimeFigureOut">
              <a:rPr lang="en-GB" smtClean="0"/>
              <a:t>12/08/2024</a:t>
            </a:fld>
            <a:endParaRPr lang="en-GB"/>
          </a:p>
        </p:txBody>
      </p:sp>
      <p:sp>
        <p:nvSpPr>
          <p:cNvPr id="5" name="Footer Placeholder 4">
            <a:extLst>
              <a:ext uri="{FF2B5EF4-FFF2-40B4-BE49-F238E27FC236}">
                <a16:creationId xmlns:a16="http://schemas.microsoft.com/office/drawing/2014/main" id="{0605BB52-E35B-1009-466A-80F5DF9D32B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42F2146-4534-0813-DBC5-23827E04BA63}"/>
              </a:ext>
            </a:extLst>
          </p:cNvPr>
          <p:cNvSpPr>
            <a:spLocks noGrp="1"/>
          </p:cNvSpPr>
          <p:nvPr>
            <p:ph type="sldNum" sz="quarter" idx="12"/>
          </p:nvPr>
        </p:nvSpPr>
        <p:spPr/>
        <p:txBody>
          <a:bodyPr/>
          <a:lstStyle/>
          <a:p>
            <a:fld id="{76534693-8453-4045-9329-D39D3A101452}" type="slidenum">
              <a:rPr lang="en-GB" smtClean="0"/>
              <a:t>‹#›</a:t>
            </a:fld>
            <a:endParaRPr lang="en-GB"/>
          </a:p>
        </p:txBody>
      </p:sp>
    </p:spTree>
    <p:extLst>
      <p:ext uri="{BB962C8B-B14F-4D97-AF65-F5344CB8AC3E}">
        <p14:creationId xmlns:p14="http://schemas.microsoft.com/office/powerpoint/2010/main" val="2729566565"/>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4CE9A-1A6D-9501-9F33-BD4E7E960E0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D9E221A-2C42-5D7D-7A96-28F353AE024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0D25784-B7FE-4501-0100-3C2B68D0E66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46A7C4E0-EFEF-1ECD-5469-E7BF7B3CC963}"/>
              </a:ext>
            </a:extLst>
          </p:cNvPr>
          <p:cNvSpPr>
            <a:spLocks noGrp="1"/>
          </p:cNvSpPr>
          <p:nvPr>
            <p:ph type="dt" sz="half" idx="10"/>
          </p:nvPr>
        </p:nvSpPr>
        <p:spPr/>
        <p:txBody>
          <a:bodyPr/>
          <a:lstStyle/>
          <a:p>
            <a:fld id="{8A0EFC77-10ED-40DB-B381-DC7679004276}" type="datetimeFigureOut">
              <a:rPr lang="en-GB" smtClean="0"/>
              <a:t>12/08/2024</a:t>
            </a:fld>
            <a:endParaRPr lang="en-GB"/>
          </a:p>
        </p:txBody>
      </p:sp>
      <p:sp>
        <p:nvSpPr>
          <p:cNvPr id="6" name="Footer Placeholder 5">
            <a:extLst>
              <a:ext uri="{FF2B5EF4-FFF2-40B4-BE49-F238E27FC236}">
                <a16:creationId xmlns:a16="http://schemas.microsoft.com/office/drawing/2014/main" id="{31E52E22-9CB0-F1EA-4748-2EC5938B9E3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EBBACAB-ADE4-57CB-07EA-D38D88B3C758}"/>
              </a:ext>
            </a:extLst>
          </p:cNvPr>
          <p:cNvSpPr>
            <a:spLocks noGrp="1"/>
          </p:cNvSpPr>
          <p:nvPr>
            <p:ph type="sldNum" sz="quarter" idx="12"/>
          </p:nvPr>
        </p:nvSpPr>
        <p:spPr/>
        <p:txBody>
          <a:bodyPr/>
          <a:lstStyle/>
          <a:p>
            <a:fld id="{76534693-8453-4045-9329-D39D3A101452}" type="slidenum">
              <a:rPr lang="en-GB" smtClean="0"/>
              <a:t>‹#›</a:t>
            </a:fld>
            <a:endParaRPr lang="en-GB"/>
          </a:p>
        </p:txBody>
      </p:sp>
    </p:spTree>
    <p:extLst>
      <p:ext uri="{BB962C8B-B14F-4D97-AF65-F5344CB8AC3E}">
        <p14:creationId xmlns:p14="http://schemas.microsoft.com/office/powerpoint/2010/main" val="1954889297"/>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A84577-C61B-0A91-B7A7-423810480702}"/>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846C5B9-34FF-B93D-A1A0-8AC12843C62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B548038-41B1-310A-B0BD-D7DB80A122C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213D59BD-F838-FEA5-797B-FCBE5901AB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72FB571-3039-4585-B635-FFA8B8B5103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5311A88F-CB92-9642-5317-06B53E575D6C}"/>
              </a:ext>
            </a:extLst>
          </p:cNvPr>
          <p:cNvSpPr>
            <a:spLocks noGrp="1"/>
          </p:cNvSpPr>
          <p:nvPr>
            <p:ph type="dt" sz="half" idx="10"/>
          </p:nvPr>
        </p:nvSpPr>
        <p:spPr/>
        <p:txBody>
          <a:bodyPr/>
          <a:lstStyle/>
          <a:p>
            <a:fld id="{8A0EFC77-10ED-40DB-B381-DC7679004276}" type="datetimeFigureOut">
              <a:rPr lang="en-GB" smtClean="0"/>
              <a:t>12/08/2024</a:t>
            </a:fld>
            <a:endParaRPr lang="en-GB"/>
          </a:p>
        </p:txBody>
      </p:sp>
      <p:sp>
        <p:nvSpPr>
          <p:cNvPr id="8" name="Footer Placeholder 7">
            <a:extLst>
              <a:ext uri="{FF2B5EF4-FFF2-40B4-BE49-F238E27FC236}">
                <a16:creationId xmlns:a16="http://schemas.microsoft.com/office/drawing/2014/main" id="{604FD80C-A700-8F5F-AFB6-FC6754D5C295}"/>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2F24789A-FC9F-8192-4B50-FBD4142FD244}"/>
              </a:ext>
            </a:extLst>
          </p:cNvPr>
          <p:cNvSpPr>
            <a:spLocks noGrp="1"/>
          </p:cNvSpPr>
          <p:nvPr>
            <p:ph type="sldNum" sz="quarter" idx="12"/>
          </p:nvPr>
        </p:nvSpPr>
        <p:spPr/>
        <p:txBody>
          <a:bodyPr/>
          <a:lstStyle/>
          <a:p>
            <a:fld id="{76534693-8453-4045-9329-D39D3A101452}" type="slidenum">
              <a:rPr lang="en-GB" smtClean="0"/>
              <a:t>‹#›</a:t>
            </a:fld>
            <a:endParaRPr lang="en-GB"/>
          </a:p>
        </p:txBody>
      </p:sp>
    </p:spTree>
    <p:extLst>
      <p:ext uri="{BB962C8B-B14F-4D97-AF65-F5344CB8AC3E}">
        <p14:creationId xmlns:p14="http://schemas.microsoft.com/office/powerpoint/2010/main" val="2455723715"/>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73E2D8-9C75-E7EE-F182-4E5F24DC89C8}"/>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258C6BA2-C976-2E99-589D-D83BF3FF4E00}"/>
              </a:ext>
            </a:extLst>
          </p:cNvPr>
          <p:cNvSpPr>
            <a:spLocks noGrp="1"/>
          </p:cNvSpPr>
          <p:nvPr>
            <p:ph type="dt" sz="half" idx="10"/>
          </p:nvPr>
        </p:nvSpPr>
        <p:spPr/>
        <p:txBody>
          <a:bodyPr/>
          <a:lstStyle/>
          <a:p>
            <a:fld id="{8A0EFC77-10ED-40DB-B381-DC7679004276}" type="datetimeFigureOut">
              <a:rPr lang="en-GB" smtClean="0"/>
              <a:t>12/08/2024</a:t>
            </a:fld>
            <a:endParaRPr lang="en-GB"/>
          </a:p>
        </p:txBody>
      </p:sp>
      <p:sp>
        <p:nvSpPr>
          <p:cNvPr id="4" name="Footer Placeholder 3">
            <a:extLst>
              <a:ext uri="{FF2B5EF4-FFF2-40B4-BE49-F238E27FC236}">
                <a16:creationId xmlns:a16="http://schemas.microsoft.com/office/drawing/2014/main" id="{E5B89554-EF23-F8B8-440B-0BB93FBD938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A46D4996-D609-BFD4-E4C4-9D2709CEA088}"/>
              </a:ext>
            </a:extLst>
          </p:cNvPr>
          <p:cNvSpPr>
            <a:spLocks noGrp="1"/>
          </p:cNvSpPr>
          <p:nvPr>
            <p:ph type="sldNum" sz="quarter" idx="12"/>
          </p:nvPr>
        </p:nvSpPr>
        <p:spPr/>
        <p:txBody>
          <a:bodyPr/>
          <a:lstStyle/>
          <a:p>
            <a:fld id="{76534693-8453-4045-9329-D39D3A101452}" type="slidenum">
              <a:rPr lang="en-GB" smtClean="0"/>
              <a:t>‹#›</a:t>
            </a:fld>
            <a:endParaRPr lang="en-GB"/>
          </a:p>
        </p:txBody>
      </p:sp>
    </p:spTree>
    <p:extLst>
      <p:ext uri="{BB962C8B-B14F-4D97-AF65-F5344CB8AC3E}">
        <p14:creationId xmlns:p14="http://schemas.microsoft.com/office/powerpoint/2010/main" val="2044357212"/>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186971A-B150-31E0-F303-8614B324604A}"/>
              </a:ext>
            </a:extLst>
          </p:cNvPr>
          <p:cNvSpPr>
            <a:spLocks noGrp="1"/>
          </p:cNvSpPr>
          <p:nvPr>
            <p:ph type="dt" sz="half" idx="10"/>
          </p:nvPr>
        </p:nvSpPr>
        <p:spPr/>
        <p:txBody>
          <a:bodyPr/>
          <a:lstStyle/>
          <a:p>
            <a:fld id="{8A0EFC77-10ED-40DB-B381-DC7679004276}" type="datetimeFigureOut">
              <a:rPr lang="en-GB" smtClean="0"/>
              <a:t>12/08/2024</a:t>
            </a:fld>
            <a:endParaRPr lang="en-GB"/>
          </a:p>
        </p:txBody>
      </p:sp>
      <p:sp>
        <p:nvSpPr>
          <p:cNvPr id="3" name="Footer Placeholder 2">
            <a:extLst>
              <a:ext uri="{FF2B5EF4-FFF2-40B4-BE49-F238E27FC236}">
                <a16:creationId xmlns:a16="http://schemas.microsoft.com/office/drawing/2014/main" id="{5B61442E-BBB3-4DA1-3384-0B4D4F19CD3B}"/>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7100CF0A-395B-BBAB-3AD1-98997AD1F3C4}"/>
              </a:ext>
            </a:extLst>
          </p:cNvPr>
          <p:cNvSpPr>
            <a:spLocks noGrp="1"/>
          </p:cNvSpPr>
          <p:nvPr>
            <p:ph type="sldNum" sz="quarter" idx="12"/>
          </p:nvPr>
        </p:nvSpPr>
        <p:spPr/>
        <p:txBody>
          <a:bodyPr/>
          <a:lstStyle/>
          <a:p>
            <a:fld id="{76534693-8453-4045-9329-D39D3A101452}" type="slidenum">
              <a:rPr lang="en-GB" smtClean="0"/>
              <a:t>‹#›</a:t>
            </a:fld>
            <a:endParaRPr lang="en-GB"/>
          </a:p>
        </p:txBody>
      </p:sp>
    </p:spTree>
    <p:extLst>
      <p:ext uri="{BB962C8B-B14F-4D97-AF65-F5344CB8AC3E}">
        <p14:creationId xmlns:p14="http://schemas.microsoft.com/office/powerpoint/2010/main" val="3298268635"/>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875361-3C66-3E3F-65E7-213AABC7D85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D091AE4E-BD69-1672-7943-D840A64BB57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96283E15-5723-ED37-3EAB-20873E457C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76A8248-269C-CE72-EAB9-437E0266EE64}"/>
              </a:ext>
            </a:extLst>
          </p:cNvPr>
          <p:cNvSpPr>
            <a:spLocks noGrp="1"/>
          </p:cNvSpPr>
          <p:nvPr>
            <p:ph type="dt" sz="half" idx="10"/>
          </p:nvPr>
        </p:nvSpPr>
        <p:spPr/>
        <p:txBody>
          <a:bodyPr/>
          <a:lstStyle/>
          <a:p>
            <a:fld id="{8A0EFC77-10ED-40DB-B381-DC7679004276}" type="datetimeFigureOut">
              <a:rPr lang="en-GB" smtClean="0"/>
              <a:t>12/08/2024</a:t>
            </a:fld>
            <a:endParaRPr lang="en-GB"/>
          </a:p>
        </p:txBody>
      </p:sp>
      <p:sp>
        <p:nvSpPr>
          <p:cNvPr id="6" name="Footer Placeholder 5">
            <a:extLst>
              <a:ext uri="{FF2B5EF4-FFF2-40B4-BE49-F238E27FC236}">
                <a16:creationId xmlns:a16="http://schemas.microsoft.com/office/drawing/2014/main" id="{561F7D37-2C53-BC49-2FBF-448FA46D9E1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919906B-FF0F-66F1-928B-CDCA2AF185A0}"/>
              </a:ext>
            </a:extLst>
          </p:cNvPr>
          <p:cNvSpPr>
            <a:spLocks noGrp="1"/>
          </p:cNvSpPr>
          <p:nvPr>
            <p:ph type="sldNum" sz="quarter" idx="12"/>
          </p:nvPr>
        </p:nvSpPr>
        <p:spPr/>
        <p:txBody>
          <a:bodyPr/>
          <a:lstStyle/>
          <a:p>
            <a:fld id="{76534693-8453-4045-9329-D39D3A101452}" type="slidenum">
              <a:rPr lang="en-GB" smtClean="0"/>
              <a:t>‹#›</a:t>
            </a:fld>
            <a:endParaRPr lang="en-GB"/>
          </a:p>
        </p:txBody>
      </p:sp>
    </p:spTree>
    <p:extLst>
      <p:ext uri="{BB962C8B-B14F-4D97-AF65-F5344CB8AC3E}">
        <p14:creationId xmlns:p14="http://schemas.microsoft.com/office/powerpoint/2010/main" val="728233869"/>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12A367-78DB-3443-D4F4-7F0383D9C80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F96B5BC5-0387-C772-1888-7EA3DAE0BAA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28CD3A22-6239-BBCD-AAF5-D4DD755089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0BDDA3E-DD87-6191-9A62-FE321A42791A}"/>
              </a:ext>
            </a:extLst>
          </p:cNvPr>
          <p:cNvSpPr>
            <a:spLocks noGrp="1"/>
          </p:cNvSpPr>
          <p:nvPr>
            <p:ph type="dt" sz="half" idx="10"/>
          </p:nvPr>
        </p:nvSpPr>
        <p:spPr/>
        <p:txBody>
          <a:bodyPr/>
          <a:lstStyle/>
          <a:p>
            <a:fld id="{8A0EFC77-10ED-40DB-B381-DC7679004276}" type="datetimeFigureOut">
              <a:rPr lang="en-GB" smtClean="0"/>
              <a:t>12/08/2024</a:t>
            </a:fld>
            <a:endParaRPr lang="en-GB"/>
          </a:p>
        </p:txBody>
      </p:sp>
      <p:sp>
        <p:nvSpPr>
          <p:cNvPr id="6" name="Footer Placeholder 5">
            <a:extLst>
              <a:ext uri="{FF2B5EF4-FFF2-40B4-BE49-F238E27FC236}">
                <a16:creationId xmlns:a16="http://schemas.microsoft.com/office/drawing/2014/main" id="{E2EEF8EF-8323-76E4-2EAE-349E82A5D66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191CA3C-5832-AB08-601F-8D1E967A6BF5}"/>
              </a:ext>
            </a:extLst>
          </p:cNvPr>
          <p:cNvSpPr>
            <a:spLocks noGrp="1"/>
          </p:cNvSpPr>
          <p:nvPr>
            <p:ph type="sldNum" sz="quarter" idx="12"/>
          </p:nvPr>
        </p:nvSpPr>
        <p:spPr/>
        <p:txBody>
          <a:bodyPr/>
          <a:lstStyle/>
          <a:p>
            <a:fld id="{76534693-8453-4045-9329-D39D3A101452}" type="slidenum">
              <a:rPr lang="en-GB" smtClean="0"/>
              <a:t>‹#›</a:t>
            </a:fld>
            <a:endParaRPr lang="en-GB"/>
          </a:p>
        </p:txBody>
      </p:sp>
    </p:spTree>
    <p:extLst>
      <p:ext uri="{BB962C8B-B14F-4D97-AF65-F5344CB8AC3E}">
        <p14:creationId xmlns:p14="http://schemas.microsoft.com/office/powerpoint/2010/main" val="1558342184"/>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49782CE-E698-8648-4087-16EFBF4AB58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0AF4563-6E64-82F7-79D2-50983E980B8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3DCB274-7903-198B-4251-B8306FA8B0C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A0EFC77-10ED-40DB-B381-DC7679004276}" type="datetimeFigureOut">
              <a:rPr lang="en-GB" smtClean="0"/>
              <a:t>12/08/2024</a:t>
            </a:fld>
            <a:endParaRPr lang="en-GB"/>
          </a:p>
        </p:txBody>
      </p:sp>
      <p:sp>
        <p:nvSpPr>
          <p:cNvPr id="5" name="Footer Placeholder 4">
            <a:extLst>
              <a:ext uri="{FF2B5EF4-FFF2-40B4-BE49-F238E27FC236}">
                <a16:creationId xmlns:a16="http://schemas.microsoft.com/office/drawing/2014/main" id="{B1715188-57B0-82BA-5489-59481F228D2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EB2CA6A3-C579-0CCD-7BA7-631A2CD390B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6534693-8453-4045-9329-D39D3A101452}" type="slidenum">
              <a:rPr lang="en-GB" smtClean="0"/>
              <a:t>‹#›</a:t>
            </a:fld>
            <a:endParaRPr lang="en-GB"/>
          </a:p>
        </p:txBody>
      </p:sp>
    </p:spTree>
    <p:extLst>
      <p:ext uri="{BB962C8B-B14F-4D97-AF65-F5344CB8AC3E}">
        <p14:creationId xmlns:p14="http://schemas.microsoft.com/office/powerpoint/2010/main" val="117113440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med">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167D28-0B83-B6E7-8036-9BF47B426975}"/>
              </a:ext>
            </a:extLst>
          </p:cNvPr>
          <p:cNvSpPr>
            <a:spLocks noGrp="1"/>
          </p:cNvSpPr>
          <p:nvPr>
            <p:ph type="ctrTitle"/>
          </p:nvPr>
        </p:nvSpPr>
        <p:spPr/>
        <p:txBody>
          <a:bodyPr/>
          <a:lstStyle/>
          <a:p>
            <a:endParaRPr lang="en-GB" dirty="0"/>
          </a:p>
        </p:txBody>
      </p:sp>
      <p:sp>
        <p:nvSpPr>
          <p:cNvPr id="3" name="Subtitle 2">
            <a:extLst>
              <a:ext uri="{FF2B5EF4-FFF2-40B4-BE49-F238E27FC236}">
                <a16:creationId xmlns:a16="http://schemas.microsoft.com/office/drawing/2014/main" id="{DC192360-E243-45A1-E530-34DBC833D15F}"/>
              </a:ext>
            </a:extLst>
          </p:cNvPr>
          <p:cNvSpPr>
            <a:spLocks noGrp="1"/>
          </p:cNvSpPr>
          <p:nvPr>
            <p:ph type="subTitle" idx="1"/>
          </p:nvPr>
        </p:nvSpPr>
        <p:spPr/>
        <p:txBody>
          <a:bodyPr/>
          <a:lstStyle/>
          <a:p>
            <a:endParaRPr lang="en-GB"/>
          </a:p>
        </p:txBody>
      </p:sp>
      <p:pic>
        <p:nvPicPr>
          <p:cNvPr id="5" name="Picture 4">
            <a:extLst>
              <a:ext uri="{FF2B5EF4-FFF2-40B4-BE49-F238E27FC236}">
                <a16:creationId xmlns:a16="http://schemas.microsoft.com/office/drawing/2014/main" id="{552D72AE-C851-B8B8-9BA4-0F91AB9193B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651368087"/>
      </p:ext>
    </p:extLst>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7E2E95D-12F1-51EC-A445-409D839E9F8B}"/>
              </a:ext>
            </a:extLst>
          </p:cNvPr>
          <p:cNvSpPr txBox="1">
            <a:spLocks/>
          </p:cNvSpPr>
          <p:nvPr/>
        </p:nvSpPr>
        <p:spPr>
          <a:xfrm>
            <a:off x="2788170" y="5907818"/>
            <a:ext cx="9144000" cy="54378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en-GB" sz="2400" b="1" i="0" u="none" strike="noStrike" kern="1200" cap="none" spc="600" normalizeH="0" baseline="0" noProof="0" dirty="0">
                <a:ln>
                  <a:noFill/>
                </a:ln>
                <a:solidFill>
                  <a:srgbClr val="32220C"/>
                </a:solidFill>
                <a:effectLst/>
                <a:uLnTx/>
                <a:uFillTx/>
                <a:latin typeface="Open Sans" pitchFamily="2" charset="0"/>
                <a:ea typeface="Open Sans" pitchFamily="2" charset="0"/>
                <a:cs typeface="Open Sans" pitchFamily="2" charset="0"/>
                <a:sym typeface="Arial"/>
              </a:rPr>
              <a:t>#4 – Thinking About Home</a:t>
            </a:r>
          </a:p>
        </p:txBody>
      </p:sp>
      <p:sp>
        <p:nvSpPr>
          <p:cNvPr id="2" name="TextBox 1">
            <a:extLst>
              <a:ext uri="{FF2B5EF4-FFF2-40B4-BE49-F238E27FC236}">
                <a16:creationId xmlns:a16="http://schemas.microsoft.com/office/drawing/2014/main" id="{6E907BC7-9682-91E8-9F5C-0CC4D55EF7C1}"/>
              </a:ext>
            </a:extLst>
          </p:cNvPr>
          <p:cNvSpPr txBox="1"/>
          <p:nvPr/>
        </p:nvSpPr>
        <p:spPr>
          <a:xfrm>
            <a:off x="717605" y="1623637"/>
            <a:ext cx="10756790" cy="280076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400" b="0" i="0" u="none" strike="noStrike" kern="0" cap="none" spc="0" normalizeH="0" baseline="0" noProof="0" dirty="0">
                <a:ln>
                  <a:noFill/>
                </a:ln>
                <a:solidFill>
                  <a:srgbClr val="000000"/>
                </a:solidFill>
                <a:effectLst/>
                <a:uLnTx/>
                <a:uFillTx/>
                <a:latin typeface="Open Sans Light" panose="020B0306030504020204" pitchFamily="34" charset="0"/>
                <a:ea typeface="Open Sans Light" panose="020B0306030504020204" pitchFamily="34" charset="0"/>
                <a:cs typeface="Open Sans Light" panose="020B0306030504020204" pitchFamily="34" charset="0"/>
                <a:sym typeface="Arial"/>
              </a:rPr>
              <a:t>“Praise be to the God and Father of our Lord Jesus Christ who has blessed in the Heavenly Realms with every spiritual blessing in Christ…”</a:t>
            </a:r>
            <a:endParaRPr kumimoji="0" lang="en-GB" sz="3600" b="0" i="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endParaRPr>
          </a:p>
        </p:txBody>
      </p:sp>
      <p:sp>
        <p:nvSpPr>
          <p:cNvPr id="5" name="TextBox 4">
            <a:extLst>
              <a:ext uri="{FF2B5EF4-FFF2-40B4-BE49-F238E27FC236}">
                <a16:creationId xmlns:a16="http://schemas.microsoft.com/office/drawing/2014/main" id="{1B3E8221-BB08-2BAE-8601-CD03887FD525}"/>
              </a:ext>
            </a:extLst>
          </p:cNvPr>
          <p:cNvSpPr txBox="1"/>
          <p:nvPr/>
        </p:nvSpPr>
        <p:spPr>
          <a:xfrm>
            <a:off x="5496679" y="4132016"/>
            <a:ext cx="6094674" cy="584775"/>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1" i="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 Ephesians Ch1 v3</a:t>
            </a:r>
            <a:endParaRPr kumimoji="0" lang="en-GB" sz="3200" b="1"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968654886"/>
      </p:ext>
    </p:extLst>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7E2E95D-12F1-51EC-A445-409D839E9F8B}"/>
              </a:ext>
            </a:extLst>
          </p:cNvPr>
          <p:cNvSpPr txBox="1">
            <a:spLocks/>
          </p:cNvSpPr>
          <p:nvPr/>
        </p:nvSpPr>
        <p:spPr>
          <a:xfrm>
            <a:off x="2788170" y="5907818"/>
            <a:ext cx="9144000" cy="54378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en-GB" sz="2400" b="1" i="0" u="none" strike="noStrike" kern="1200" cap="none" spc="600" normalizeH="0" baseline="0" noProof="0" dirty="0">
                <a:ln>
                  <a:noFill/>
                </a:ln>
                <a:solidFill>
                  <a:srgbClr val="32220C"/>
                </a:solidFill>
                <a:effectLst/>
                <a:uLnTx/>
                <a:uFillTx/>
                <a:latin typeface="Open Sans" pitchFamily="2" charset="0"/>
                <a:ea typeface="Open Sans" pitchFamily="2" charset="0"/>
                <a:cs typeface="Open Sans" pitchFamily="2" charset="0"/>
                <a:sym typeface="Arial"/>
              </a:rPr>
              <a:t>#4 – Thinking About Home</a:t>
            </a:r>
          </a:p>
        </p:txBody>
      </p:sp>
      <p:sp>
        <p:nvSpPr>
          <p:cNvPr id="6" name="Title 1">
            <a:extLst>
              <a:ext uri="{FF2B5EF4-FFF2-40B4-BE49-F238E27FC236}">
                <a16:creationId xmlns:a16="http://schemas.microsoft.com/office/drawing/2014/main" id="{8ECEC77C-CA53-8617-825E-ECB02FD53A10}"/>
              </a:ext>
            </a:extLst>
          </p:cNvPr>
          <p:cNvSpPr txBox="1">
            <a:spLocks/>
          </p:cNvSpPr>
          <p:nvPr/>
        </p:nvSpPr>
        <p:spPr>
          <a:xfrm>
            <a:off x="0" y="1749172"/>
            <a:ext cx="12192000" cy="23876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6300" b="1" i="0" u="none" strike="noStrike" kern="1200" cap="none" spc="800" normalizeH="0" baseline="0" noProof="0" dirty="0">
                <a:ln>
                  <a:noFill/>
                </a:ln>
                <a:solidFill>
                  <a:srgbClr val="32220C"/>
                </a:solidFill>
                <a:effectLst/>
                <a:uLnTx/>
                <a:uFillTx/>
                <a:latin typeface="Open Sans ExtraBold" pitchFamily="2" charset="0"/>
                <a:ea typeface="Open Sans ExtraBold" pitchFamily="2" charset="0"/>
                <a:cs typeface="Open Sans ExtraBold" pitchFamily="2" charset="0"/>
                <a:sym typeface="Arial"/>
              </a:rPr>
              <a:t>Our Attention</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4800" b="0" i="0" u="none" strike="noStrike" kern="1200" cap="none" spc="800" normalizeH="0" baseline="0" noProof="0" dirty="0">
                <a:ln>
                  <a:noFill/>
                </a:ln>
                <a:solidFill>
                  <a:srgbClr val="32220C"/>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“Put your mind to it”</a:t>
            </a:r>
          </a:p>
        </p:txBody>
      </p:sp>
    </p:spTree>
    <p:extLst>
      <p:ext uri="{BB962C8B-B14F-4D97-AF65-F5344CB8AC3E}">
        <p14:creationId xmlns:p14="http://schemas.microsoft.com/office/powerpoint/2010/main" val="1309658737"/>
      </p:ext>
    </p:extLst>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167D28-0B83-B6E7-8036-9BF47B426975}"/>
              </a:ext>
            </a:extLst>
          </p:cNvPr>
          <p:cNvSpPr>
            <a:spLocks noGrp="1"/>
          </p:cNvSpPr>
          <p:nvPr>
            <p:ph type="ctrTitle"/>
          </p:nvPr>
        </p:nvSpPr>
        <p:spPr/>
        <p:txBody>
          <a:bodyPr/>
          <a:lstStyle/>
          <a:p>
            <a:endParaRPr lang="en-GB" dirty="0"/>
          </a:p>
        </p:txBody>
      </p:sp>
      <p:sp>
        <p:nvSpPr>
          <p:cNvPr id="3" name="Subtitle 2">
            <a:extLst>
              <a:ext uri="{FF2B5EF4-FFF2-40B4-BE49-F238E27FC236}">
                <a16:creationId xmlns:a16="http://schemas.microsoft.com/office/drawing/2014/main" id="{DC192360-E243-45A1-E530-34DBC833D15F}"/>
              </a:ext>
            </a:extLst>
          </p:cNvPr>
          <p:cNvSpPr>
            <a:spLocks noGrp="1"/>
          </p:cNvSpPr>
          <p:nvPr>
            <p:ph type="subTitle" idx="1"/>
          </p:nvPr>
        </p:nvSpPr>
        <p:spPr/>
        <p:txBody>
          <a:bodyPr/>
          <a:lstStyle/>
          <a:p>
            <a:endParaRPr lang="en-GB"/>
          </a:p>
        </p:txBody>
      </p:sp>
      <p:pic>
        <p:nvPicPr>
          <p:cNvPr id="5" name="Picture 4">
            <a:extLst>
              <a:ext uri="{FF2B5EF4-FFF2-40B4-BE49-F238E27FC236}">
                <a16:creationId xmlns:a16="http://schemas.microsoft.com/office/drawing/2014/main" id="{552D72AE-C851-B8B8-9BA4-0F91AB9193B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1791931248"/>
      </p:ext>
    </p:extLst>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261BDBA-83E0-2D40-BC7F-F52414AA06C0}"/>
              </a:ext>
            </a:extLst>
          </p:cNvPr>
          <p:cNvSpPr txBox="1">
            <a:spLocks/>
          </p:cNvSpPr>
          <p:nvPr/>
        </p:nvSpPr>
        <p:spPr>
          <a:xfrm>
            <a:off x="0" y="1073311"/>
            <a:ext cx="12192000" cy="23876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6300" b="1" i="0" u="none" strike="noStrike" kern="1200" cap="none" spc="800" normalizeH="0" baseline="0" noProof="0" dirty="0">
                <a:ln>
                  <a:noFill/>
                </a:ln>
                <a:solidFill>
                  <a:srgbClr val="32220C"/>
                </a:solidFill>
                <a:effectLst/>
                <a:uLnTx/>
                <a:uFillTx/>
                <a:latin typeface="Open Sans ExtraBold" pitchFamily="2" charset="0"/>
                <a:ea typeface="Open Sans ExtraBold" pitchFamily="2" charset="0"/>
                <a:cs typeface="Open Sans ExtraBold" pitchFamily="2" charset="0"/>
                <a:sym typeface="Arial"/>
              </a:rPr>
              <a:t>Thinking About Home</a:t>
            </a:r>
          </a:p>
        </p:txBody>
      </p:sp>
      <p:sp>
        <p:nvSpPr>
          <p:cNvPr id="6" name="Subtitle 5">
            <a:extLst>
              <a:ext uri="{FF2B5EF4-FFF2-40B4-BE49-F238E27FC236}">
                <a16:creationId xmlns:a16="http://schemas.microsoft.com/office/drawing/2014/main" id="{5A8AD086-E5D9-FF3C-EB52-364B5F4EF6B3}"/>
              </a:ext>
            </a:extLst>
          </p:cNvPr>
          <p:cNvSpPr>
            <a:spLocks noGrp="1"/>
          </p:cNvSpPr>
          <p:nvPr>
            <p:ph type="subTitle" idx="1"/>
          </p:nvPr>
        </p:nvSpPr>
        <p:spPr>
          <a:xfrm>
            <a:off x="1524000" y="3538427"/>
            <a:ext cx="9144000" cy="1655762"/>
          </a:xfrm>
        </p:spPr>
        <p:txBody>
          <a:bodyPr>
            <a:normAutofit/>
          </a:bodyPr>
          <a:lstStyle/>
          <a:p>
            <a:r>
              <a:rPr lang="en-GB" sz="4800" spc="800" dirty="0">
                <a:latin typeface="Open Sans" panose="020B0606030504020204" pitchFamily="34" charset="0"/>
                <a:ea typeface="Open Sans" panose="020B0606030504020204" pitchFamily="34" charset="0"/>
                <a:cs typeface="Open Sans" panose="020B0606030504020204" pitchFamily="34" charset="0"/>
              </a:rPr>
              <a:t>Colossians Ch3 v1-4</a:t>
            </a:r>
          </a:p>
        </p:txBody>
      </p:sp>
    </p:spTree>
    <p:extLst>
      <p:ext uri="{BB962C8B-B14F-4D97-AF65-F5344CB8AC3E}">
        <p14:creationId xmlns:p14="http://schemas.microsoft.com/office/powerpoint/2010/main" val="2630854434"/>
      </p:ext>
    </p:extLst>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7E2E95D-12F1-51EC-A445-409D839E9F8B}"/>
              </a:ext>
            </a:extLst>
          </p:cNvPr>
          <p:cNvSpPr txBox="1">
            <a:spLocks/>
          </p:cNvSpPr>
          <p:nvPr/>
        </p:nvSpPr>
        <p:spPr>
          <a:xfrm>
            <a:off x="2788170" y="5907818"/>
            <a:ext cx="9144000" cy="54378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en-GB" sz="2400" b="1" i="0" u="none" strike="noStrike" kern="1200" cap="none" spc="600" normalizeH="0" baseline="0" noProof="0" dirty="0">
                <a:ln>
                  <a:noFill/>
                </a:ln>
                <a:solidFill>
                  <a:srgbClr val="32220C"/>
                </a:solidFill>
                <a:effectLst/>
                <a:uLnTx/>
                <a:uFillTx/>
                <a:latin typeface="Open Sans" pitchFamily="2" charset="0"/>
                <a:ea typeface="Open Sans" pitchFamily="2" charset="0"/>
                <a:cs typeface="Open Sans" pitchFamily="2" charset="0"/>
                <a:sym typeface="Arial"/>
              </a:rPr>
              <a:t>#4 – Thinking About Home</a:t>
            </a:r>
          </a:p>
        </p:txBody>
      </p:sp>
      <p:sp>
        <p:nvSpPr>
          <p:cNvPr id="6" name="Title 1">
            <a:extLst>
              <a:ext uri="{FF2B5EF4-FFF2-40B4-BE49-F238E27FC236}">
                <a16:creationId xmlns:a16="http://schemas.microsoft.com/office/drawing/2014/main" id="{8ECEC77C-CA53-8617-825E-ECB02FD53A10}"/>
              </a:ext>
            </a:extLst>
          </p:cNvPr>
          <p:cNvSpPr txBox="1">
            <a:spLocks/>
          </p:cNvSpPr>
          <p:nvPr/>
        </p:nvSpPr>
        <p:spPr>
          <a:xfrm>
            <a:off x="0" y="1749172"/>
            <a:ext cx="12192000" cy="23876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6300" b="1" i="0" u="none" strike="noStrike" kern="1200" cap="none" spc="800" normalizeH="0" baseline="0" noProof="0" dirty="0">
                <a:ln>
                  <a:noFill/>
                </a:ln>
                <a:solidFill>
                  <a:srgbClr val="32220C"/>
                </a:solidFill>
                <a:effectLst/>
                <a:uLnTx/>
                <a:uFillTx/>
                <a:latin typeface="Open Sans ExtraBold" pitchFamily="2" charset="0"/>
                <a:ea typeface="Open Sans ExtraBold" pitchFamily="2" charset="0"/>
                <a:cs typeface="Open Sans ExtraBold" pitchFamily="2" charset="0"/>
                <a:sym typeface="Arial"/>
              </a:rPr>
              <a:t>The 				  Reality</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6300" b="1" i="0" u="none" strike="noStrike" kern="1200" cap="none" spc="800" normalizeH="0" baseline="0" noProof="0" dirty="0">
                <a:ln>
                  <a:noFill/>
                </a:ln>
                <a:solidFill>
                  <a:srgbClr val="32220C"/>
                </a:solidFill>
                <a:effectLst/>
                <a:uLnTx/>
                <a:uFillTx/>
                <a:latin typeface="Open Sans ExtraBold" pitchFamily="2" charset="0"/>
                <a:ea typeface="Open Sans ExtraBold" pitchFamily="2" charset="0"/>
                <a:cs typeface="Open Sans ExtraBold" pitchFamily="2" charset="0"/>
                <a:sym typeface="Arial"/>
              </a:rPr>
              <a:t>of the Gospel</a:t>
            </a:r>
          </a:p>
        </p:txBody>
      </p:sp>
      <p:cxnSp>
        <p:nvCxnSpPr>
          <p:cNvPr id="8" name="Straight Connector 7">
            <a:extLst>
              <a:ext uri="{FF2B5EF4-FFF2-40B4-BE49-F238E27FC236}">
                <a16:creationId xmlns:a16="http://schemas.microsoft.com/office/drawing/2014/main" id="{A2310A34-A8A7-B948-27C6-C957985E446B}"/>
              </a:ext>
            </a:extLst>
          </p:cNvPr>
          <p:cNvCxnSpPr>
            <a:cxnSpLocks/>
          </p:cNvCxnSpPr>
          <p:nvPr/>
        </p:nvCxnSpPr>
        <p:spPr>
          <a:xfrm>
            <a:off x="3101012" y="3061250"/>
            <a:ext cx="4063116" cy="0"/>
          </a:xfrm>
          <a:prstGeom prst="line">
            <a:avLst/>
          </a:prstGeom>
          <a:ln w="28575"/>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753155462"/>
      </p:ext>
    </p:extLst>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7E2E95D-12F1-51EC-A445-409D839E9F8B}"/>
              </a:ext>
            </a:extLst>
          </p:cNvPr>
          <p:cNvSpPr txBox="1">
            <a:spLocks/>
          </p:cNvSpPr>
          <p:nvPr/>
        </p:nvSpPr>
        <p:spPr>
          <a:xfrm>
            <a:off x="2788170" y="5907818"/>
            <a:ext cx="9144000" cy="54378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en-GB" sz="2400" b="1" i="0" u="none" strike="noStrike" kern="1200" cap="none" spc="600" normalizeH="0" baseline="0" noProof="0" dirty="0">
                <a:ln>
                  <a:noFill/>
                </a:ln>
                <a:solidFill>
                  <a:srgbClr val="32220C"/>
                </a:solidFill>
                <a:effectLst/>
                <a:uLnTx/>
                <a:uFillTx/>
                <a:latin typeface="Open Sans" pitchFamily="2" charset="0"/>
                <a:ea typeface="Open Sans" pitchFamily="2" charset="0"/>
                <a:cs typeface="Open Sans" pitchFamily="2" charset="0"/>
                <a:sym typeface="Arial"/>
              </a:rPr>
              <a:t>#4 – Thinking About Home</a:t>
            </a:r>
          </a:p>
        </p:txBody>
      </p:sp>
      <p:sp>
        <p:nvSpPr>
          <p:cNvPr id="2" name="TextBox 1">
            <a:extLst>
              <a:ext uri="{FF2B5EF4-FFF2-40B4-BE49-F238E27FC236}">
                <a16:creationId xmlns:a16="http://schemas.microsoft.com/office/drawing/2014/main" id="{6E907BC7-9682-91E8-9F5C-0CC4D55EF7C1}"/>
              </a:ext>
            </a:extLst>
          </p:cNvPr>
          <p:cNvSpPr txBox="1"/>
          <p:nvPr/>
        </p:nvSpPr>
        <p:spPr>
          <a:xfrm>
            <a:off x="717605" y="1116619"/>
            <a:ext cx="10756790" cy="378565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0" i="0" u="none" strike="noStrike" kern="0" cap="none" spc="0" normalizeH="0" baseline="0" noProof="0" dirty="0">
                <a:ln>
                  <a:noFill/>
                </a:ln>
                <a:solidFill>
                  <a:srgbClr val="000000"/>
                </a:solidFill>
                <a:effectLst/>
                <a:uLnTx/>
                <a:uFillTx/>
                <a:latin typeface="Open Sans Light" panose="020B0306030504020204" pitchFamily="34" charset="0"/>
                <a:ea typeface="Open Sans Light" panose="020B0306030504020204" pitchFamily="34" charset="0"/>
                <a:cs typeface="Open Sans Light" panose="020B0306030504020204" pitchFamily="34" charset="0"/>
                <a:sym typeface="Arial"/>
              </a:rPr>
              <a:t>“Because of his great love for us, God, who is rich in mercy, made us alive with Christ even when we were dead in sin —it is by grace you have been saved.  And </a:t>
            </a:r>
            <a:r>
              <a:rPr kumimoji="0" lang="en-GB" sz="4000" b="0" i="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God raised us up </a:t>
            </a:r>
            <a:r>
              <a:rPr kumimoji="0" lang="en-GB" sz="4000" b="0" i="0" u="sng"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with Christ</a:t>
            </a:r>
            <a:r>
              <a:rPr kumimoji="0" lang="en-GB" sz="4000" b="0" i="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 and seated us </a:t>
            </a:r>
            <a:r>
              <a:rPr kumimoji="0" lang="en-GB" sz="4000" b="0" i="0" u="sng"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with him</a:t>
            </a:r>
            <a:r>
              <a:rPr kumimoji="0" lang="en-GB" sz="4000" b="0" i="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 in the heavenly realms </a:t>
            </a:r>
            <a:r>
              <a:rPr kumimoji="0" lang="en-GB" sz="4000" b="0" i="0" u="sng"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in Christ Jesus</a:t>
            </a:r>
            <a:r>
              <a:rPr kumimoji="0" lang="en-GB" sz="4000" b="0" i="0" u="none" strike="noStrike" kern="0" cap="none" spc="0" normalizeH="0" baseline="0" noProof="0" dirty="0">
                <a:ln>
                  <a:noFill/>
                </a:ln>
                <a:solidFill>
                  <a:srgbClr val="000000"/>
                </a:solidFill>
                <a:effectLst/>
                <a:uLnTx/>
                <a:uFillTx/>
                <a:latin typeface="Open Sans Light" panose="020B0306030504020204" pitchFamily="34" charset="0"/>
                <a:ea typeface="Open Sans Light" panose="020B0306030504020204" pitchFamily="34" charset="0"/>
                <a:cs typeface="Open Sans Light" panose="020B0306030504020204" pitchFamily="34" charset="0"/>
                <a:sym typeface="Arial"/>
              </a:rPr>
              <a:t>.</a:t>
            </a:r>
            <a:endParaRPr kumimoji="0" lang="en-GB" sz="3200" b="0" i="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endParaRPr>
          </a:p>
        </p:txBody>
      </p:sp>
      <p:sp>
        <p:nvSpPr>
          <p:cNvPr id="5" name="TextBox 4">
            <a:extLst>
              <a:ext uri="{FF2B5EF4-FFF2-40B4-BE49-F238E27FC236}">
                <a16:creationId xmlns:a16="http://schemas.microsoft.com/office/drawing/2014/main" id="{1B3E8221-BB08-2BAE-8601-CD03887FD525}"/>
              </a:ext>
            </a:extLst>
          </p:cNvPr>
          <p:cNvSpPr txBox="1"/>
          <p:nvPr/>
        </p:nvSpPr>
        <p:spPr>
          <a:xfrm>
            <a:off x="5644869" y="4820269"/>
            <a:ext cx="6094674" cy="584775"/>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1" i="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 Philippians Ch2 v4</a:t>
            </a:r>
            <a:endParaRPr kumimoji="0" lang="en-GB" sz="3200" b="1"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275710907"/>
      </p:ext>
    </p:extLst>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7E2E95D-12F1-51EC-A445-409D839E9F8B}"/>
              </a:ext>
            </a:extLst>
          </p:cNvPr>
          <p:cNvSpPr txBox="1">
            <a:spLocks/>
          </p:cNvSpPr>
          <p:nvPr/>
        </p:nvSpPr>
        <p:spPr>
          <a:xfrm>
            <a:off x="2788170" y="5907818"/>
            <a:ext cx="9144000" cy="54378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en-GB" sz="2400" b="1" i="0" u="none" strike="noStrike" kern="1200" cap="none" spc="600" normalizeH="0" baseline="0" noProof="0" dirty="0">
                <a:ln>
                  <a:noFill/>
                </a:ln>
                <a:solidFill>
                  <a:srgbClr val="32220C"/>
                </a:solidFill>
                <a:effectLst/>
                <a:uLnTx/>
                <a:uFillTx/>
                <a:latin typeface="Open Sans" pitchFamily="2" charset="0"/>
                <a:ea typeface="Open Sans" pitchFamily="2" charset="0"/>
                <a:cs typeface="Open Sans" pitchFamily="2" charset="0"/>
                <a:sym typeface="Arial"/>
              </a:rPr>
              <a:t>#4 – Thinking About Home</a:t>
            </a:r>
          </a:p>
        </p:txBody>
      </p:sp>
      <p:sp>
        <p:nvSpPr>
          <p:cNvPr id="2" name="TextBox 1">
            <a:extLst>
              <a:ext uri="{FF2B5EF4-FFF2-40B4-BE49-F238E27FC236}">
                <a16:creationId xmlns:a16="http://schemas.microsoft.com/office/drawing/2014/main" id="{6E907BC7-9682-91E8-9F5C-0CC4D55EF7C1}"/>
              </a:ext>
            </a:extLst>
          </p:cNvPr>
          <p:cNvSpPr txBox="1"/>
          <p:nvPr/>
        </p:nvSpPr>
        <p:spPr>
          <a:xfrm>
            <a:off x="717605" y="2498281"/>
            <a:ext cx="10756790" cy="76944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400" b="0" i="0" u="none" strike="noStrike" kern="0" cap="none" spc="0" normalizeH="0" baseline="0" noProof="0" dirty="0">
                <a:ln>
                  <a:noFill/>
                </a:ln>
                <a:solidFill>
                  <a:srgbClr val="000000"/>
                </a:solidFill>
                <a:effectLst/>
                <a:uLnTx/>
                <a:uFillTx/>
                <a:latin typeface="Open Sans Light" panose="020B0306030504020204" pitchFamily="34" charset="0"/>
                <a:ea typeface="Open Sans Light" panose="020B0306030504020204" pitchFamily="34" charset="0"/>
                <a:cs typeface="Open Sans Light" panose="020B0306030504020204" pitchFamily="34" charset="0"/>
                <a:sym typeface="Arial"/>
              </a:rPr>
              <a:t>“… our citizenship is in heaven…”</a:t>
            </a:r>
            <a:endParaRPr kumimoji="0" lang="en-GB" sz="3600" b="0" i="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endParaRPr>
          </a:p>
        </p:txBody>
      </p:sp>
      <p:sp>
        <p:nvSpPr>
          <p:cNvPr id="5" name="TextBox 4">
            <a:extLst>
              <a:ext uri="{FF2B5EF4-FFF2-40B4-BE49-F238E27FC236}">
                <a16:creationId xmlns:a16="http://schemas.microsoft.com/office/drawing/2014/main" id="{1B3E8221-BB08-2BAE-8601-CD03887FD525}"/>
              </a:ext>
            </a:extLst>
          </p:cNvPr>
          <p:cNvSpPr txBox="1"/>
          <p:nvPr/>
        </p:nvSpPr>
        <p:spPr>
          <a:xfrm>
            <a:off x="5379721" y="3297891"/>
            <a:ext cx="6094674" cy="584775"/>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1" i="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 Philippians Ch3 v20</a:t>
            </a:r>
            <a:endParaRPr kumimoji="0" lang="en-GB" sz="3200" b="1"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695612030"/>
      </p:ext>
    </p:extLst>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7E2E95D-12F1-51EC-A445-409D839E9F8B}"/>
              </a:ext>
            </a:extLst>
          </p:cNvPr>
          <p:cNvSpPr txBox="1">
            <a:spLocks/>
          </p:cNvSpPr>
          <p:nvPr/>
        </p:nvSpPr>
        <p:spPr>
          <a:xfrm>
            <a:off x="2788170" y="5907818"/>
            <a:ext cx="9144000" cy="54378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en-GB" sz="2400" b="1" i="0" u="none" strike="noStrike" kern="1200" cap="none" spc="600" normalizeH="0" baseline="0" noProof="0" dirty="0">
                <a:ln>
                  <a:noFill/>
                </a:ln>
                <a:solidFill>
                  <a:srgbClr val="32220C"/>
                </a:solidFill>
                <a:effectLst/>
                <a:uLnTx/>
                <a:uFillTx/>
                <a:latin typeface="Open Sans" pitchFamily="2" charset="0"/>
                <a:ea typeface="Open Sans" pitchFamily="2" charset="0"/>
                <a:cs typeface="Open Sans" pitchFamily="2" charset="0"/>
                <a:sym typeface="Arial"/>
              </a:rPr>
              <a:t>#4 – Thinking About Home</a:t>
            </a:r>
          </a:p>
        </p:txBody>
      </p:sp>
      <p:sp>
        <p:nvSpPr>
          <p:cNvPr id="2" name="TextBox 1">
            <a:extLst>
              <a:ext uri="{FF2B5EF4-FFF2-40B4-BE49-F238E27FC236}">
                <a16:creationId xmlns:a16="http://schemas.microsoft.com/office/drawing/2014/main" id="{6E907BC7-9682-91E8-9F5C-0CC4D55EF7C1}"/>
              </a:ext>
            </a:extLst>
          </p:cNvPr>
          <p:cNvSpPr txBox="1"/>
          <p:nvPr/>
        </p:nvSpPr>
        <p:spPr>
          <a:xfrm>
            <a:off x="717605" y="1273781"/>
            <a:ext cx="10756790" cy="378565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0" i="0" u="none" strike="noStrike" kern="0" cap="none" spc="0" normalizeH="0" baseline="0" noProof="0" dirty="0">
                <a:ln>
                  <a:noFill/>
                </a:ln>
                <a:solidFill>
                  <a:srgbClr val="000000"/>
                </a:solidFill>
                <a:effectLst/>
                <a:uLnTx/>
                <a:uFillTx/>
                <a:latin typeface="Open Sans Light" panose="020B0306030504020204" pitchFamily="34" charset="0"/>
                <a:ea typeface="Open Sans Light" panose="020B0306030504020204" pitchFamily="34" charset="0"/>
                <a:cs typeface="Open Sans Light" panose="020B0306030504020204" pitchFamily="34" charset="0"/>
                <a:sym typeface="Arial"/>
              </a:rPr>
              <a:t>“My Father’s house has many rooms; if that were not so, would I have told you that I am going to prepare a place for you?  And if I go to prepare a place for you, I will come back and take you to be with me that you also may be where I am.” </a:t>
            </a:r>
            <a:endParaRPr kumimoji="0" lang="en-GB" sz="3200" b="0" i="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endParaRPr>
          </a:p>
        </p:txBody>
      </p:sp>
      <p:sp>
        <p:nvSpPr>
          <p:cNvPr id="5" name="TextBox 4">
            <a:extLst>
              <a:ext uri="{FF2B5EF4-FFF2-40B4-BE49-F238E27FC236}">
                <a16:creationId xmlns:a16="http://schemas.microsoft.com/office/drawing/2014/main" id="{1B3E8221-BB08-2BAE-8601-CD03887FD525}"/>
              </a:ext>
            </a:extLst>
          </p:cNvPr>
          <p:cNvSpPr txBox="1"/>
          <p:nvPr/>
        </p:nvSpPr>
        <p:spPr>
          <a:xfrm>
            <a:off x="5551999" y="4545332"/>
            <a:ext cx="6094674" cy="584775"/>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1" i="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 John Ch14 v2-3</a:t>
            </a:r>
            <a:endParaRPr kumimoji="0" lang="en-GB" sz="3200" b="1"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508357993"/>
      </p:ext>
    </p:extLst>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7E2E95D-12F1-51EC-A445-409D839E9F8B}"/>
              </a:ext>
            </a:extLst>
          </p:cNvPr>
          <p:cNvSpPr txBox="1">
            <a:spLocks/>
          </p:cNvSpPr>
          <p:nvPr/>
        </p:nvSpPr>
        <p:spPr>
          <a:xfrm>
            <a:off x="2788170" y="5907818"/>
            <a:ext cx="9144000" cy="54378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en-GB" sz="2400" b="1" i="0" u="none" strike="noStrike" kern="1200" cap="none" spc="600" normalizeH="0" baseline="0" noProof="0" dirty="0">
                <a:ln>
                  <a:noFill/>
                </a:ln>
                <a:solidFill>
                  <a:srgbClr val="32220C"/>
                </a:solidFill>
                <a:effectLst/>
                <a:uLnTx/>
                <a:uFillTx/>
                <a:latin typeface="Open Sans" pitchFamily="2" charset="0"/>
                <a:ea typeface="Open Sans" pitchFamily="2" charset="0"/>
                <a:cs typeface="Open Sans" pitchFamily="2" charset="0"/>
                <a:sym typeface="Arial"/>
              </a:rPr>
              <a:t>#4 – Thinking About Home</a:t>
            </a:r>
          </a:p>
        </p:txBody>
      </p:sp>
      <p:sp>
        <p:nvSpPr>
          <p:cNvPr id="6" name="Title 1">
            <a:extLst>
              <a:ext uri="{FF2B5EF4-FFF2-40B4-BE49-F238E27FC236}">
                <a16:creationId xmlns:a16="http://schemas.microsoft.com/office/drawing/2014/main" id="{8ECEC77C-CA53-8617-825E-ECB02FD53A10}"/>
              </a:ext>
            </a:extLst>
          </p:cNvPr>
          <p:cNvSpPr txBox="1">
            <a:spLocks/>
          </p:cNvSpPr>
          <p:nvPr/>
        </p:nvSpPr>
        <p:spPr>
          <a:xfrm>
            <a:off x="0" y="1749172"/>
            <a:ext cx="12192000" cy="23876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6300" b="1" i="0" u="none" strike="noStrike" kern="1200" cap="none" spc="800" normalizeH="0" baseline="0" noProof="0" dirty="0">
                <a:ln>
                  <a:noFill/>
                </a:ln>
                <a:solidFill>
                  <a:srgbClr val="32220C"/>
                </a:solidFill>
                <a:effectLst/>
                <a:uLnTx/>
                <a:uFillTx/>
                <a:latin typeface="Open Sans ExtraBold" pitchFamily="2" charset="0"/>
                <a:ea typeface="Open Sans ExtraBold" pitchFamily="2" charset="0"/>
                <a:cs typeface="Open Sans ExtraBold" pitchFamily="2" charset="0"/>
                <a:sym typeface="Arial"/>
              </a:rPr>
              <a:t>The 				  Reality</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6300" b="1" i="0" u="none" strike="noStrike" kern="1200" cap="none" spc="800" normalizeH="0" baseline="0" noProof="0" dirty="0">
                <a:ln>
                  <a:noFill/>
                </a:ln>
                <a:solidFill>
                  <a:srgbClr val="32220C"/>
                </a:solidFill>
                <a:effectLst/>
                <a:uLnTx/>
                <a:uFillTx/>
                <a:latin typeface="Open Sans ExtraBold" pitchFamily="2" charset="0"/>
                <a:ea typeface="Open Sans ExtraBold" pitchFamily="2" charset="0"/>
                <a:cs typeface="Open Sans ExtraBold" pitchFamily="2" charset="0"/>
                <a:sym typeface="Arial"/>
              </a:rPr>
              <a:t>of the Gospel</a:t>
            </a:r>
          </a:p>
        </p:txBody>
      </p:sp>
      <p:cxnSp>
        <p:nvCxnSpPr>
          <p:cNvPr id="8" name="Straight Connector 7">
            <a:extLst>
              <a:ext uri="{FF2B5EF4-FFF2-40B4-BE49-F238E27FC236}">
                <a16:creationId xmlns:a16="http://schemas.microsoft.com/office/drawing/2014/main" id="{A2310A34-A8A7-B948-27C6-C957985E446B}"/>
              </a:ext>
            </a:extLst>
          </p:cNvPr>
          <p:cNvCxnSpPr>
            <a:cxnSpLocks/>
          </p:cNvCxnSpPr>
          <p:nvPr/>
        </p:nvCxnSpPr>
        <p:spPr>
          <a:xfrm>
            <a:off x="3101012" y="3061250"/>
            <a:ext cx="4063116" cy="0"/>
          </a:xfrm>
          <a:prstGeom prst="line">
            <a:avLst/>
          </a:prstGeom>
          <a:ln w="28575"/>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3112722127"/>
      </p:ext>
    </p:extLst>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7E2E95D-12F1-51EC-A445-409D839E9F8B}"/>
              </a:ext>
            </a:extLst>
          </p:cNvPr>
          <p:cNvSpPr txBox="1">
            <a:spLocks/>
          </p:cNvSpPr>
          <p:nvPr/>
        </p:nvSpPr>
        <p:spPr>
          <a:xfrm>
            <a:off x="2788170" y="5907818"/>
            <a:ext cx="9144000" cy="54378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en-GB" sz="2400" b="1" i="0" u="none" strike="noStrike" kern="1200" cap="none" spc="600" normalizeH="0" baseline="0" noProof="0" dirty="0">
                <a:ln>
                  <a:noFill/>
                </a:ln>
                <a:solidFill>
                  <a:srgbClr val="32220C"/>
                </a:solidFill>
                <a:effectLst/>
                <a:uLnTx/>
                <a:uFillTx/>
                <a:latin typeface="Open Sans" pitchFamily="2" charset="0"/>
                <a:ea typeface="Open Sans" pitchFamily="2" charset="0"/>
                <a:cs typeface="Open Sans" pitchFamily="2" charset="0"/>
                <a:sym typeface="Arial"/>
              </a:rPr>
              <a:t>#4 – Thinking About Home</a:t>
            </a:r>
          </a:p>
        </p:txBody>
      </p:sp>
      <p:sp>
        <p:nvSpPr>
          <p:cNvPr id="6" name="Title 1">
            <a:extLst>
              <a:ext uri="{FF2B5EF4-FFF2-40B4-BE49-F238E27FC236}">
                <a16:creationId xmlns:a16="http://schemas.microsoft.com/office/drawing/2014/main" id="{8ECEC77C-CA53-8617-825E-ECB02FD53A10}"/>
              </a:ext>
            </a:extLst>
          </p:cNvPr>
          <p:cNvSpPr txBox="1">
            <a:spLocks/>
          </p:cNvSpPr>
          <p:nvPr/>
        </p:nvSpPr>
        <p:spPr>
          <a:xfrm>
            <a:off x="0" y="1749172"/>
            <a:ext cx="12192000" cy="23876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6300" b="1" i="0" u="none" strike="noStrike" kern="1200" cap="none" spc="800" normalizeH="0" baseline="0" noProof="0" dirty="0">
                <a:ln>
                  <a:noFill/>
                </a:ln>
                <a:solidFill>
                  <a:srgbClr val="32220C"/>
                </a:solidFill>
                <a:effectLst/>
                <a:uLnTx/>
                <a:uFillTx/>
                <a:latin typeface="Open Sans ExtraBold" pitchFamily="2" charset="0"/>
                <a:ea typeface="Open Sans ExtraBold" pitchFamily="2" charset="0"/>
                <a:cs typeface="Open Sans ExtraBold" pitchFamily="2" charset="0"/>
                <a:sym typeface="Arial"/>
              </a:rPr>
              <a:t>Our Affections</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4800" b="0" i="0" u="none" strike="noStrike" kern="1200" cap="none" spc="800" normalizeH="0" baseline="0" noProof="0" dirty="0">
                <a:ln>
                  <a:noFill/>
                </a:ln>
                <a:solidFill>
                  <a:srgbClr val="32220C"/>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“Set your heart on it”</a:t>
            </a:r>
          </a:p>
        </p:txBody>
      </p:sp>
    </p:spTree>
    <p:extLst>
      <p:ext uri="{BB962C8B-B14F-4D97-AF65-F5344CB8AC3E}">
        <p14:creationId xmlns:p14="http://schemas.microsoft.com/office/powerpoint/2010/main" val="2565414952"/>
      </p:ext>
    </p:extLst>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7E2E95D-12F1-51EC-A445-409D839E9F8B}"/>
              </a:ext>
            </a:extLst>
          </p:cNvPr>
          <p:cNvSpPr txBox="1">
            <a:spLocks/>
          </p:cNvSpPr>
          <p:nvPr/>
        </p:nvSpPr>
        <p:spPr>
          <a:xfrm>
            <a:off x="2788170" y="5907818"/>
            <a:ext cx="9144000" cy="54378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en-GB" sz="2400" b="1" i="0" u="none" strike="noStrike" kern="1200" cap="none" spc="600" normalizeH="0" baseline="0" noProof="0" dirty="0">
                <a:ln>
                  <a:noFill/>
                </a:ln>
                <a:solidFill>
                  <a:srgbClr val="32220C"/>
                </a:solidFill>
                <a:effectLst/>
                <a:uLnTx/>
                <a:uFillTx/>
                <a:latin typeface="Open Sans" pitchFamily="2" charset="0"/>
                <a:ea typeface="Open Sans" pitchFamily="2" charset="0"/>
                <a:cs typeface="Open Sans" pitchFamily="2" charset="0"/>
                <a:sym typeface="Arial"/>
              </a:rPr>
              <a:t>#4 – Thinking About Home</a:t>
            </a:r>
          </a:p>
        </p:txBody>
      </p:sp>
      <p:sp>
        <p:nvSpPr>
          <p:cNvPr id="6" name="Title 1">
            <a:extLst>
              <a:ext uri="{FF2B5EF4-FFF2-40B4-BE49-F238E27FC236}">
                <a16:creationId xmlns:a16="http://schemas.microsoft.com/office/drawing/2014/main" id="{8ECEC77C-CA53-8617-825E-ECB02FD53A10}"/>
              </a:ext>
            </a:extLst>
          </p:cNvPr>
          <p:cNvSpPr txBox="1">
            <a:spLocks/>
          </p:cNvSpPr>
          <p:nvPr/>
        </p:nvSpPr>
        <p:spPr>
          <a:xfrm>
            <a:off x="0" y="1749172"/>
            <a:ext cx="12192000" cy="23876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6300" b="1" i="0" u="none" strike="noStrike" kern="1200" cap="none" spc="800" normalizeH="0" baseline="0" noProof="0" dirty="0">
                <a:ln>
                  <a:noFill/>
                </a:ln>
                <a:solidFill>
                  <a:srgbClr val="32220C"/>
                </a:solidFill>
                <a:effectLst/>
                <a:uLnTx/>
                <a:uFillTx/>
                <a:latin typeface="Open Sans ExtraBold" pitchFamily="2" charset="0"/>
                <a:ea typeface="Open Sans ExtraBold" pitchFamily="2" charset="0"/>
                <a:cs typeface="Open Sans ExtraBold" pitchFamily="2" charset="0"/>
                <a:sym typeface="Arial"/>
              </a:rPr>
              <a:t>Our Attention</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4800" b="0" i="0" u="none" strike="noStrike" kern="1200" cap="none" spc="800" normalizeH="0" baseline="0" noProof="0" dirty="0">
                <a:ln>
                  <a:noFill/>
                </a:ln>
                <a:solidFill>
                  <a:srgbClr val="32220C"/>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“Put your mind to it”</a:t>
            </a:r>
          </a:p>
        </p:txBody>
      </p:sp>
    </p:spTree>
    <p:extLst>
      <p:ext uri="{BB962C8B-B14F-4D97-AF65-F5344CB8AC3E}">
        <p14:creationId xmlns:p14="http://schemas.microsoft.com/office/powerpoint/2010/main" val="1320471113"/>
      </p:ext>
    </p:extLst>
  </p:cSld>
  <p:clrMapOvr>
    <a:masterClrMapping/>
  </p:clrMapOvr>
  <p:transition spd="med">
    <p:fade/>
  </p:transition>
</p:sld>
</file>

<file path=ppt/theme/theme1.xml><?xml version="1.0" encoding="utf-8"?>
<a:theme xmlns:a="http://schemas.openxmlformats.org/drawingml/2006/main" name="6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277</Words>
  <Application>Microsoft Office PowerPoint</Application>
  <PresentationFormat>Widescreen</PresentationFormat>
  <Paragraphs>29</Paragraphs>
  <Slides>12</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12</vt:i4>
      </vt:variant>
    </vt:vector>
  </HeadingPairs>
  <TitlesOfParts>
    <vt:vector size="19" baseType="lpstr">
      <vt:lpstr>Aptos</vt:lpstr>
      <vt:lpstr>Aptos Display</vt:lpstr>
      <vt:lpstr>Arial</vt:lpstr>
      <vt:lpstr>Open Sans</vt:lpstr>
      <vt:lpstr>Open Sans ExtraBold</vt:lpstr>
      <vt:lpstr>Open Sans Light</vt:lpstr>
      <vt:lpstr>6_Office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Ewan Wilson</dc:creator>
  <cp:lastModifiedBy>Ewan Wilson</cp:lastModifiedBy>
  <cp:revision>1</cp:revision>
  <dcterms:created xsi:type="dcterms:W3CDTF">2024-08-12T13:12:51Z</dcterms:created>
  <dcterms:modified xsi:type="dcterms:W3CDTF">2024-08-12T13:13:40Z</dcterms:modified>
</cp:coreProperties>
</file>