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6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570E-3318-4C72-BE33-F84D464A5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C16AA-0112-4141-97AA-91A160CB3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107CA-AF7C-4B0E-8FED-4F3B4C49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F9CF6-B5B6-4280-9E8D-E0175CFE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AC3E3-C76D-4E8E-8EA3-3B6249F33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5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62A9-E9E2-479C-9EB5-A014332F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9232C-D2FE-4D1D-825C-B9895F419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8D10E-8907-4430-90BB-8AD24A1A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53829-40D3-4EA0-8988-B385B7E1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5B23F-8443-4D5D-9F91-22497B0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78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B359B8-EBFE-4097-823A-5F8F35EB5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D1402-2231-4E9F-AF38-96C89A18C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9205C-0E98-420A-A12E-840A4881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85EFD-FA69-4929-9DA0-0C526D6C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D6A21-3323-4F38-A109-9444E205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64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CD69-9E33-4624-8994-5D4334FA4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7C14D-6168-4D1D-837C-9A36E08F2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2529-2930-48DE-9D05-E383AD3D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9D516-3B08-4DC9-81C3-571326C3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D9C6-9DEA-463A-816A-05DCF046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72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7AD4-75DC-4BFE-9EFB-607E6E3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3AF9-273A-4697-8911-B07364238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F3AA-11BD-4B93-AF51-E036BF8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1E7BB-4A4C-4982-9E11-F341FDF4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9597C-6475-4302-9AC6-C37D10E9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236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E1E6-2A0F-49EF-9F34-AD8E0650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E4E1D-EBE2-449C-B0C3-4C196638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16C0F-FCFB-4BB0-8F29-2782A88A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5F60A-1D6F-4381-BAA8-93A2773B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D302B-E121-4907-A54A-6A0F881D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52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552F-F1C4-4D1E-A1AA-87299A38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C4ED8-F05A-4DD3-968D-B9DCB046A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B0FC0-B838-4FA5-BE31-C00D0C3CB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61D31-2D0D-4D43-94F4-B10A38DB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88BA0-0F67-4A87-995B-6E2F1C68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437AF-9BBA-4A48-BED1-951CFE5D1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07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062C-21CE-445C-8A2D-C8300EE2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37154-1FAF-4F7C-A840-5822B63F5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DF600-9F34-42E7-9D2C-FB51F3C1C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9A8F7-BB48-43E4-A84A-A234E7C8C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F6F87-7E75-41B7-927E-D2CE47960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F7A1A-D29B-45AB-933A-B2F0C718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E003BC-E9E1-4F5C-9333-3528F2DEA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7726D-B092-482A-B4ED-18B134E1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887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6C54-ABB9-4748-959D-1E5A5470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44E76-DB04-40C3-8AE5-B545D38F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0EA57-7E5C-484A-9E90-EDE342CA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6DF11-453A-46C2-ADBE-59BEED67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39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6D478-F17D-4FE3-8CB8-FABC8ADB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F43F2-B7D4-410A-B707-74DC4992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5E17B-611B-4508-B0EF-0032FB4E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028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13C6-42F4-43A2-A14E-E08B163A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76FF5-650A-43D1-BC8E-6325FE00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C4815-2DE3-4A39-8056-D311F31D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84D59-1E4F-4C88-A45F-6D17D42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D5A65-60F9-44B5-BB1B-2BA6FE7E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29F3B-BB8F-4179-85D7-0236790E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65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9487-F507-4577-8C5E-C2479C45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8A022-A4E8-42AC-B439-40C0AC5F0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61EC5-6E70-4E00-B55F-5EB6F170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597E0-1D73-4028-93D1-08AB3844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D2A56-08D1-4B6B-98B7-4B5CA2BE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192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C8D7-4EA3-47BD-87D4-307DE479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EC45A-9367-490E-BB47-9810D98B9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6EF8-E09B-4AAF-8972-5C35044DA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1701-9C49-4369-863A-CE9B753E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BDBD3-B8C1-4BE0-A7AB-1FBAC217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91B41-C28B-470B-BBB1-471DD6BF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0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1288-57F3-47D4-8420-88E6B4CF5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044D9-0A64-4E90-97AC-EF7425D0A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D2B33-AB52-4A75-A264-E61A29B1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D6B31-10E5-49DE-9556-4B70339A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10097-B30E-41B9-9544-74D5DD2C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123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81EA57-78ED-48D8-A22C-AB126912E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6C6AC-E7DD-46FC-B19B-8596B7EC7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4F69E-C615-45A8-9150-D909D668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0B8C1-86CA-4CF2-A99C-2726B3B7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987FE-6866-46DD-BC17-88432DB2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52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426C-FB20-4822-BD8B-B47610EB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32835-684F-4CC5-BD54-A684CA57E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0002-AD20-4026-AECC-C5992ED8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1867A-34A3-43AF-9342-3FC67500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C1F70-BC31-4F4C-AFCD-887894D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2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1F76-FE70-4C28-A270-5BF2C221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61B58-D7D4-4438-94C8-159C6E74F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CD71E-3BDE-46C2-88A9-5DBB77D23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5FF8E-E9BC-4791-AABE-A0032338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4776F-FF16-4831-A902-104674763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F8ED5-BD70-43FE-A41A-EDE6135F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8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A76B-0146-41DA-8914-AB838EC1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9FC47-A1A8-4E19-B527-511886731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A97ED-1966-47B8-BE00-E1B754BCF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66EDB-DC01-403B-A2AC-50B15D879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46F3CD-F4D1-48B5-A2F7-75A85A5CA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336CE-ABAC-4EDA-B278-978D9AE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D89D5-03B3-4F2D-B283-382785C7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204E1-3D8E-417C-872F-9C35E49B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00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DB1D-171A-41B8-9094-FFDC6A99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E1723-F2BD-4D51-A6A1-9B2A71B4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810DE-B406-4BB9-93AE-F9F754AD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CE7F9-72CC-4AA4-B02E-E4E27EEA9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49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5A3F2F-A3BB-4995-9FA4-72DD7357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D5EE5-1427-48B1-8D72-B6167E7D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2C1B9-6B86-40DA-8BB7-13D682CE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23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6A93-2DB9-45C3-B2D4-2AB93FED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63496-BE0D-40B7-A169-C8BD21600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FE87-61D4-478C-B429-73EF6BF61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12600-B7A0-420C-8C9A-5BEABDA9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FFB15-66B5-44FF-AA89-2C2D114D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3CE39-D900-454D-897C-DCFDBB34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74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DC48-04E9-4C8D-BCA2-B77D416E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85927-F6D9-48C9-8C95-3B2AE04D2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CF0B6-9A75-4A8F-AC81-C454AB5E6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713C0-7F70-4020-A4EF-B6133CCB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30CE2-46DC-490B-8DC7-52708092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F00EF-9B68-4B6E-8985-9F875F2E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86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7067B7-4993-41D7-BC71-1F7416AD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CAFEA-9CBF-4A79-AECD-27F7ADDF6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B0E8E-C5C2-4C2F-8A52-32E6C5D45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4B2A5-F2E2-4E1B-9BB8-999EEDE06CFC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876D2-62BA-4F81-BCAD-2E58A8845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28EBE-120A-438B-AA8D-465A24DA7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3723E-25A8-49E2-BF76-E6BD8A45E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3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62F96-36F1-4856-901B-5460F501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A8C0E-FD2B-4CCA-9635-9C73CA0C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4B2DB-7C50-4516-A40F-951736151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24676-7BF1-4AC2-90D8-969EDC5A8C4F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A2227-91CD-4C22-B6BD-BB4AB08DE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415D1-BA9F-4EF0-9EA0-90CA93080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9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4F18-BEB6-4617-B689-8BAC7E631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F2D73-753F-4D48-8A74-8D397E154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A10D-7938-496B-9502-F57F79B8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C5BD7C8D-CC4E-4F2C-9EE6-211B0A6B0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1333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D7E7-E425-4ACB-83F8-68353B9F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3C75ADB-86A0-49D9-A6FD-232985B00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10451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F9F7-0219-499F-BC17-400E814D1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F35754ED-E12E-4AF2-932E-30674BB9D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5715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a mountain in the background&#10;&#10;Description automatically generated">
            <a:extLst>
              <a:ext uri="{FF2B5EF4-FFF2-40B4-BE49-F238E27FC236}">
                <a16:creationId xmlns:a16="http://schemas.microsoft.com/office/drawing/2014/main" id="{29C37969-7124-412D-8404-9EF044176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a mountain in the background&#10;&#10;Description automatically generated">
            <a:extLst>
              <a:ext uri="{FF2B5EF4-FFF2-40B4-BE49-F238E27FC236}">
                <a16:creationId xmlns:a16="http://schemas.microsoft.com/office/drawing/2014/main" id="{29C37969-7124-412D-8404-9EF044176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9AF8-DE83-4878-B259-F4DC19172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F8C9DE1F-B878-44EC-835A-93FC53775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10914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7C1F-10FE-494C-99ED-9D1E1B18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4283C8AA-B4EC-4E68-B398-22C171DF4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2907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1C68-A809-4622-8ADA-15BFAC85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25056481-043A-4DB8-8468-52706795F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517" cy="6858001"/>
          </a:xfrm>
        </p:spPr>
      </p:pic>
    </p:spTree>
    <p:extLst>
      <p:ext uri="{BB962C8B-B14F-4D97-AF65-F5344CB8AC3E}">
        <p14:creationId xmlns:p14="http://schemas.microsoft.com/office/powerpoint/2010/main" val="18988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D2BEB-8429-4949-9860-60F93023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E1759283-9AB6-45D0-810D-9820AC0F4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35989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BA330-D75A-46AD-AD34-EF38299B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B766139F-D343-4B54-B3AE-83DE91EDF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42298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D04B-6FED-4B98-A13A-FA2B6888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2A89E79C-0665-4ADA-A971-6BCE3FC44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879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3A7F-F5E0-459E-BF44-E3926CE7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496F072A-8E0B-4026-9025-418A40C3A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2334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1</cp:revision>
  <dcterms:created xsi:type="dcterms:W3CDTF">2020-10-12T10:53:32Z</dcterms:created>
  <dcterms:modified xsi:type="dcterms:W3CDTF">2020-10-12T10:53:57Z</dcterms:modified>
</cp:coreProperties>
</file>