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A2A4-C999-B50A-174C-9D7EDA529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4DFF2-AE64-6F43-2943-C2218CFD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E1F22-36CD-0CC5-8BBE-3DAE47CE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F996E-A00B-C3D1-8833-1E19FC15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FD11-45D8-1D6C-43F8-00662D2C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8CE3-824A-67D0-5174-B81C5C27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C0178-6066-5B6A-7B6F-C9D4D143F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9EE26-82CE-AC8B-2286-4B930CDE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227A0-DE56-10BB-03EF-3F53C3C6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EBAF-7B7B-1983-396B-C927B361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4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B478B-EDEB-AAB8-8584-D731CF1A1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DC531-6546-19DC-8BCD-CD6028FB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31904-078B-B2D5-4118-6F61480B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641FB-4398-9EA7-3EE3-EB13B1BA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C92BA-53CD-92FE-F64C-C8016B3E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9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E857-DCE0-E6DC-90FA-772464F0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EAE5-3ECE-E9EC-404E-25C36A42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9C88-3A49-F056-6682-150BDC1F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7710-E396-16F8-BB84-96CA1209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90C88-36E3-A0D9-BA5C-55F38A4D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99A5-BD71-A496-041F-A8360DC6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6705-1D8E-33B4-896A-EEDDFAF3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CB22-30F8-50ED-2FAC-9E015E59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D6293-F6D1-E445-18D1-F243F881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6EB91-748D-C298-CA04-6F603F34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9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0740-14E1-45EE-C332-AB32ED78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E4A0-927A-637A-3A0E-4B38F8217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B5638-2EF0-0CB0-767E-76A492FA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AB81C-3AC6-4865-6D86-83DA6B6D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28825-8F84-8C0E-DFAA-7B792A6F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7F9EF-F9FF-BE69-2E31-B5F01679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CA0F-041B-80D2-A815-9A6C718C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2C0B6-6CB3-18A8-CEF0-F91E9D212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2D5A1-648A-4296-773C-61B033BF2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F1C4E-0615-3A48-3097-C8921D31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DB61F-0020-A284-9052-C37EA0BB8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F724C-25F5-A130-1FAA-6B443C19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E13CA-7BD6-7945-1DCE-3253458B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AC61C-AD1F-57E3-176F-054E0FAB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9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77D4-9FDA-9750-F93A-64AD3FD4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40D24-2F66-4172-8B95-8DCB64C5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B97EB-8E57-DABF-0DFF-0684E2F9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6CCDE-0EC7-F8AD-4843-E3A9C4A6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4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B1B81-A984-7162-2DBE-132CCAC7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4FB93-35A5-61F9-DE27-A84BD295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1924C-CD88-C101-046E-FB719E66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5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707-F859-C7DF-9DEA-046FC505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EE864-E720-87C4-7B16-C4B01A86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B26C-4C2F-D946-090F-7FD01CE56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8FC7-8912-AA1D-E28C-DC96CA97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7CE5-F416-BF0A-5447-EF5EB24B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C23BD-46CD-A56B-54B3-A03C1CF1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71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87F5-4A04-8375-B474-3525B944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85807-38C3-AB2A-09F7-2F4112EEB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07764-657C-4E24-BDD7-807A79FE1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ED9ED-1FAD-516C-3A69-FB14597B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4606B-CBDE-F600-F59A-B6B9721C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4D28F-7134-3E09-AA07-FBC59EFC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9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8E25C-4B1B-27E0-2064-337ED048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B13D7-465B-5422-2154-1D0C9B3A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4F48-87CF-25D3-E870-44732ED32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B838-0735-42E5-8745-F5E43C18825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B6706-384F-12EF-2198-AE78CE85B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A912-A214-9F80-5A50-481059CC4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540F-8240-4D9A-B720-A35168E1E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47AA-8659-E455-6DBB-7437F3473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C8CD6-BE81-A4BC-84BB-7744BA671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E58A08D0-2C39-3E47-1191-498D1571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6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99C5-A43F-C7E1-6267-CBDCB783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E9D39BE-0573-F6D5-322A-1777938D3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483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90E4-F2B2-EF55-2F85-8125EC7F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89D873A8-88C4-37C7-45A9-51EC41054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854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272-9A73-0C49-39E3-A594BA20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B02105C-F1EA-9168-40AC-E97F0F1ED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409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A383-1873-6C55-4470-9D78F77A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B562478-664A-929E-D4CB-D613A987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0161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99C5-A43F-C7E1-6267-CBDCB783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E9D39BE-0573-F6D5-322A-1777938D3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184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2022-07-01T11:02:33Z</dcterms:created>
  <dcterms:modified xsi:type="dcterms:W3CDTF">2022-07-01T11:04:38Z</dcterms:modified>
</cp:coreProperties>
</file>