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829B0-B2CF-4F9D-8018-12A48F28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D1559-2F04-4DE7-81E9-DF8347FEB5EC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4BA5C-42AA-4860-85E7-F59DECDC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DCC75-85F4-4FCB-BFA7-A028A02A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1BF8-8582-4687-81F7-7C7DD2773A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9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06CE-2C56-4866-8675-BCBD1B0D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5B9A-7CF0-450C-8399-6B7622E81480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7E5F3-DE23-4F2F-A436-7E0C02DE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6DF2-0FC8-46CE-8609-9C55F119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971DC-7936-4CC6-ABF9-10D0014CBB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FD1C0-E756-4D01-9FD8-A80E72AF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6A79-9BF4-4DB8-B09C-17E6B2C1743B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F91C6-C302-4593-AC54-F8A7D994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75690-DC1C-46D1-9505-9A0CFEE4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2117D-CCA2-42E6-A92D-68D99B868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4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B89F-74C6-46C9-A7AB-599B3478D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DD4D4-8170-4DC6-A88E-061AB3F03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10D4E-A751-4561-BAAB-8130DA26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E72CB-7F9D-4180-9317-0690905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BC0A4-9D72-4531-B171-96ABB8F6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94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179E-33F8-4291-BCF9-023EC60B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46A5-1FEF-4FF8-B36F-91664C827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1DCF7-CEAA-4E11-B055-73EA3A32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2CB59-756F-46CB-96AF-C6273C12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55E68-A146-499D-9776-B893D5C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9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A629-C2F0-4136-9BE5-8AF161A5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61412-54A8-49C1-91A9-F78BCCC7C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1837B-C930-41DD-8F6F-A1373915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F7AD-5BDA-4206-8A04-C9551E30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BEC7E-39FA-42BB-8EE5-62893EED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3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326F-6F3B-4457-BBCB-B6DD9E52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594CA-1C70-4BA2-ADB4-C92F298C2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8B078-03AD-475A-AE15-B69719442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7FB95-4A1E-477F-AF6B-519F742E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8FE29-402D-4E5B-BA30-200D42F1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F60B0-6430-477A-BD1E-6DCF0AE9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4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8176-E936-4EF2-96C7-00472DB9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C9B49-7334-4CF9-A7C6-34932F13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698C9-0D06-4330-9DE9-033623FC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3B0B6-7C51-4533-A0B6-DF4C083AC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96F0C-685D-40C3-BF3F-2CC871C7B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EC1D62-05EC-480E-B6B6-F52C5FF4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DB7AD-9B5F-4FD9-BD0D-051700D7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1112B-662E-4C29-B960-6B4DA550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7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9042-B0EE-4B4B-AEB0-E9ABDFAA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E0A1B-D347-4DEA-B236-FAC3EE12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47980-1524-49F9-847C-72C294BD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5F6D-24C7-4511-AF99-3845EA5A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7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C838C-1FDB-4A48-9768-54134AD4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2110C-8F63-48BB-836B-EFFD4F7D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3D52-9EA0-4B9F-82CD-60046733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8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45A0-3576-4CAD-A41C-AAFD5AE9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E622-BDE9-4718-89C8-3F5919BBD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6C358-C6F8-45D3-9EAB-A957F6739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CC140-83A1-454A-9A9E-078BF830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ECADF-2877-4E28-93C0-AABA50670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C01D6-943E-4983-92F3-03C16C2B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02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272CC-AC75-4811-8325-4540F9C0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1A70-EAB1-4AD8-8F7F-8D474143D32A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823FC-78E4-4353-AB01-A2445EC5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DD495-C5BD-43CC-8005-08603CD8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5356-5279-4459-8AAC-473451E4C0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1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901A-E657-4966-BD7F-399EB2AD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DE625A-8DCB-4808-82B4-76C25BED2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98D2E-BB4A-48D4-B13C-36CB43D7C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E0E5D-05C5-451B-BC11-0FF5EF39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9E39F-1854-4F6F-B123-0E674B8B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0EE2A-F4B1-47A5-9513-561F242F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50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0EE2-C8AF-433B-A0BB-3540A63E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F7C79-DF18-4274-A4D7-F73340D23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B2D2-A3E1-4A4A-8A22-C523F62E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B74C-02D1-445B-A185-653D81F3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4CA85-F014-4C1E-8F77-E6A11643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61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53588-6B8B-484D-AF7C-5F3FC5595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FB6A4-2B74-439F-8F4D-E0D6678EA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D9E5-4778-47B5-ACA7-451EA89C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2696D-D7D4-4090-8CF2-83EDC377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6D476-B526-4B9C-B301-1894D97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1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A4D58-E9DF-4603-8D18-10493E19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5E20-E81E-4FE1-A342-9A74E85D19EF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65518-E8E2-4B00-AC85-B1F9A746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7AF95-560F-4262-B68D-BECF6BCB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3875-D357-4632-AFD1-3CA3F059D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68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DEF1EF-0869-4502-83E7-CCFBC17A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EEA2-CF7C-4C15-8224-633B0B08B0AE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886504-C3B5-4F53-818A-38B090E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A54C34-F430-4892-A55F-A485CCC7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DA86-77FE-460F-9B71-57C359085C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01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FF755B-8574-4990-91D7-ABFC5E5A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B72C-C972-4A1F-9B5D-480DC9465833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E72B8B-F283-41F3-9C14-B52B4488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C4A60C-8F09-44A2-9002-CC26A376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677A-4F1C-4399-88CA-9721FC2E84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5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C155ED-82AE-4979-B2CA-C1E16A55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68FA-2A64-499C-A188-360F673BC53F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E4596-947C-4F21-B006-E66D068A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37863D-C7FC-4D9E-8C6C-ADE290EB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7864A-ACF5-4BE4-9884-D96A2222FD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29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371CBB-4CE0-4964-BB76-EE12D57B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6497-A286-4346-B62C-2AEC2A057D4C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DD5354-FE0E-4B7B-BBB7-616ECD8B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2FBEE5-ABE6-4335-A812-A6603B1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808B5-041D-4741-9FFC-ABBFA409F0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308239-E53A-4740-B9BB-8A34ADF0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F52C-439D-4054-95CB-F5BFA0FFCC7F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7A6B01-7B8A-4E89-AC36-3F8F6EFB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6B2B43-C7BF-40BF-AAE4-CCB7589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B6F92-4090-41EC-8952-AC4FB44217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2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1881EE-235A-4760-8AD6-1699433F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CC74-BAC5-4A32-B47B-83E9E13977C1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4CCD54-DC28-4107-A689-55705AA5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C58C1C-E346-4D75-A64B-1FA32A5E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79D94-F28A-4BC7-812B-76EB427227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4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67A748-897B-4E28-80C8-32873E844C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C73BA2-2E09-4137-B194-D70B2ED393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EB107-A72C-499C-A32A-3E43D4FC9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9A5D963-9A00-4516-B529-9ACF73C1B076}" type="datetimeFigureOut">
              <a:rPr lang="en-GB" altLang="en-US"/>
              <a:pPr>
                <a:defRPr/>
              </a:pPr>
              <a:t>26/07/2021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A7E4-A31D-4847-BEA0-6A3385579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0E7B6-C1C7-4583-90E9-7AF676DEF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2353FE2-E6B9-40F1-B07C-833429D5EE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79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2DC2E-9031-4410-9D37-6D3744D1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1A27E-F6A2-4754-9D9E-DC26DE34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4C91-F5A4-4FBE-A43C-FF2C576FC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1698-B00B-48E2-815B-69A1B455E409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3FF2-0868-4895-986C-B75180ABE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11ABF-9E23-477E-A431-BD81DD606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DAB9-2EB0-4984-AC20-83905ACBA53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AE32D78-B149-4FE6-93C4-C8780A2380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" y="0"/>
            <a:ext cx="1218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0780E18-6C50-4424-A32E-91E21BAD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B5868-03C0-4D6D-A457-0E499B7B6DCF}"/>
              </a:ext>
            </a:extLst>
          </p:cNvPr>
          <p:cNvSpPr txBox="1"/>
          <p:nvPr/>
        </p:nvSpPr>
        <p:spPr>
          <a:xfrm>
            <a:off x="517207" y="290749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W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ORK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4A5B7-A092-43DC-A657-217C1C86A776}"/>
              </a:ext>
            </a:extLst>
          </p:cNvPr>
          <p:cNvSpPr txBox="1"/>
          <p:nvPr/>
        </p:nvSpPr>
        <p:spPr>
          <a:xfrm>
            <a:off x="943918" y="827157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Definition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DBD-974F-4B82-8771-80C42A2543CB}"/>
              </a:ext>
            </a:extLst>
          </p:cNvPr>
          <p:cNvSpPr txBox="1"/>
          <p:nvPr/>
        </p:nvSpPr>
        <p:spPr>
          <a:xfrm>
            <a:off x="1096318" y="127498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Example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62CB7-F945-4C57-B43B-29F591DB99D7}"/>
              </a:ext>
            </a:extLst>
          </p:cNvPr>
          <p:cNvSpPr txBox="1"/>
          <p:nvPr/>
        </p:nvSpPr>
        <p:spPr>
          <a:xfrm>
            <a:off x="1262786" y="170874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Power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2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0B19C-7BDB-4C83-BB0E-8659F958138F}"/>
              </a:ext>
            </a:extLst>
          </p:cNvPr>
          <p:cNvSpPr txBox="1"/>
          <p:nvPr/>
        </p:nvSpPr>
        <p:spPr>
          <a:xfrm>
            <a:off x="7062674" y="135025"/>
            <a:ext cx="425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MPORTANCE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B5868-03C0-4D6D-A457-0E499B7B6DCF}"/>
              </a:ext>
            </a:extLst>
          </p:cNvPr>
          <p:cNvSpPr txBox="1"/>
          <p:nvPr/>
        </p:nvSpPr>
        <p:spPr>
          <a:xfrm>
            <a:off x="517207" y="290749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W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ORK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4A5B7-A092-43DC-A657-217C1C86A776}"/>
              </a:ext>
            </a:extLst>
          </p:cNvPr>
          <p:cNvSpPr txBox="1"/>
          <p:nvPr/>
        </p:nvSpPr>
        <p:spPr>
          <a:xfrm>
            <a:off x="943918" y="827157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Definition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DBD-974F-4B82-8771-80C42A2543CB}"/>
              </a:ext>
            </a:extLst>
          </p:cNvPr>
          <p:cNvSpPr txBox="1"/>
          <p:nvPr/>
        </p:nvSpPr>
        <p:spPr>
          <a:xfrm>
            <a:off x="1096318" y="127498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Example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62CB7-F945-4C57-B43B-29F591DB99D7}"/>
              </a:ext>
            </a:extLst>
          </p:cNvPr>
          <p:cNvSpPr txBox="1"/>
          <p:nvPr/>
        </p:nvSpPr>
        <p:spPr>
          <a:xfrm>
            <a:off x="1262786" y="170874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Power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E323D-887F-4D18-8140-126370B08371}"/>
              </a:ext>
            </a:extLst>
          </p:cNvPr>
          <p:cNvSpPr txBox="1"/>
          <p:nvPr/>
        </p:nvSpPr>
        <p:spPr>
          <a:xfrm>
            <a:off x="7678615" y="866629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Signpost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76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0B19C-7BDB-4C83-BB0E-8659F958138F}"/>
              </a:ext>
            </a:extLst>
          </p:cNvPr>
          <p:cNvSpPr txBox="1"/>
          <p:nvPr/>
        </p:nvSpPr>
        <p:spPr>
          <a:xfrm>
            <a:off x="7062674" y="135025"/>
            <a:ext cx="425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MPORTANCE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B5868-03C0-4D6D-A457-0E499B7B6DCF}"/>
              </a:ext>
            </a:extLst>
          </p:cNvPr>
          <p:cNvSpPr txBox="1"/>
          <p:nvPr/>
        </p:nvSpPr>
        <p:spPr>
          <a:xfrm>
            <a:off x="517207" y="290749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W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ORK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4A5B7-A092-43DC-A657-217C1C86A776}"/>
              </a:ext>
            </a:extLst>
          </p:cNvPr>
          <p:cNvSpPr txBox="1"/>
          <p:nvPr/>
        </p:nvSpPr>
        <p:spPr>
          <a:xfrm>
            <a:off x="943918" y="827157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Definition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DBD-974F-4B82-8771-80C42A2543CB}"/>
              </a:ext>
            </a:extLst>
          </p:cNvPr>
          <p:cNvSpPr txBox="1"/>
          <p:nvPr/>
        </p:nvSpPr>
        <p:spPr>
          <a:xfrm>
            <a:off x="1096318" y="127498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Example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62CB7-F945-4C57-B43B-29F591DB99D7}"/>
              </a:ext>
            </a:extLst>
          </p:cNvPr>
          <p:cNvSpPr txBox="1"/>
          <p:nvPr/>
        </p:nvSpPr>
        <p:spPr>
          <a:xfrm>
            <a:off x="1262786" y="170874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Power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E323D-887F-4D18-8140-126370B08371}"/>
              </a:ext>
            </a:extLst>
          </p:cNvPr>
          <p:cNvSpPr txBox="1"/>
          <p:nvPr/>
        </p:nvSpPr>
        <p:spPr>
          <a:xfrm>
            <a:off x="7678615" y="866629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Signpost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44D417-92B2-404E-9F72-BC6F66E690D2}"/>
              </a:ext>
            </a:extLst>
          </p:cNvPr>
          <p:cNvSpPr txBox="1"/>
          <p:nvPr/>
        </p:nvSpPr>
        <p:spPr>
          <a:xfrm>
            <a:off x="8705559" y="1415265"/>
            <a:ext cx="260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Empowers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81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0B19C-7BDB-4C83-BB0E-8659F958138F}"/>
              </a:ext>
            </a:extLst>
          </p:cNvPr>
          <p:cNvSpPr txBox="1"/>
          <p:nvPr/>
        </p:nvSpPr>
        <p:spPr>
          <a:xfrm>
            <a:off x="7062674" y="135025"/>
            <a:ext cx="425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MPORTANCE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B5868-03C0-4D6D-A457-0E499B7B6DCF}"/>
              </a:ext>
            </a:extLst>
          </p:cNvPr>
          <p:cNvSpPr txBox="1"/>
          <p:nvPr/>
        </p:nvSpPr>
        <p:spPr>
          <a:xfrm>
            <a:off x="517207" y="290749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W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ORK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4A5B7-A092-43DC-A657-217C1C86A776}"/>
              </a:ext>
            </a:extLst>
          </p:cNvPr>
          <p:cNvSpPr txBox="1"/>
          <p:nvPr/>
        </p:nvSpPr>
        <p:spPr>
          <a:xfrm>
            <a:off x="943918" y="827157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Definition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DBD-974F-4B82-8771-80C42A2543CB}"/>
              </a:ext>
            </a:extLst>
          </p:cNvPr>
          <p:cNvSpPr txBox="1"/>
          <p:nvPr/>
        </p:nvSpPr>
        <p:spPr>
          <a:xfrm>
            <a:off x="1096318" y="127498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Example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62CB7-F945-4C57-B43B-29F591DB99D7}"/>
              </a:ext>
            </a:extLst>
          </p:cNvPr>
          <p:cNvSpPr txBox="1"/>
          <p:nvPr/>
        </p:nvSpPr>
        <p:spPr>
          <a:xfrm>
            <a:off x="1262786" y="170874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Power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E323D-887F-4D18-8140-126370B08371}"/>
              </a:ext>
            </a:extLst>
          </p:cNvPr>
          <p:cNvSpPr txBox="1"/>
          <p:nvPr/>
        </p:nvSpPr>
        <p:spPr>
          <a:xfrm>
            <a:off x="7678615" y="866629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Signpost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44D417-92B2-404E-9F72-BC6F66E690D2}"/>
              </a:ext>
            </a:extLst>
          </p:cNvPr>
          <p:cNvSpPr txBox="1"/>
          <p:nvPr/>
        </p:nvSpPr>
        <p:spPr>
          <a:xfrm>
            <a:off x="8705559" y="1415265"/>
            <a:ext cx="260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Empowers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3C25E-7A6B-4E43-9712-8EE8BB3B3CB1}"/>
              </a:ext>
            </a:extLst>
          </p:cNvPr>
          <p:cNvSpPr txBox="1"/>
          <p:nvPr/>
        </p:nvSpPr>
        <p:spPr>
          <a:xfrm>
            <a:off x="9083047" y="1975631"/>
            <a:ext cx="260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Eternal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0B19C-7BDB-4C83-BB0E-8659F958138F}"/>
              </a:ext>
            </a:extLst>
          </p:cNvPr>
          <p:cNvSpPr txBox="1"/>
          <p:nvPr/>
        </p:nvSpPr>
        <p:spPr>
          <a:xfrm>
            <a:off x="7062674" y="135025"/>
            <a:ext cx="425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MPORTANCE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B5868-03C0-4D6D-A457-0E499B7B6DCF}"/>
              </a:ext>
            </a:extLst>
          </p:cNvPr>
          <p:cNvSpPr txBox="1"/>
          <p:nvPr/>
        </p:nvSpPr>
        <p:spPr>
          <a:xfrm>
            <a:off x="517207" y="290749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W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ORK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4A5B7-A092-43DC-A657-217C1C86A776}"/>
              </a:ext>
            </a:extLst>
          </p:cNvPr>
          <p:cNvSpPr txBox="1"/>
          <p:nvPr/>
        </p:nvSpPr>
        <p:spPr>
          <a:xfrm>
            <a:off x="943918" y="827157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Definition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DBD-974F-4B82-8771-80C42A2543CB}"/>
              </a:ext>
            </a:extLst>
          </p:cNvPr>
          <p:cNvSpPr txBox="1"/>
          <p:nvPr/>
        </p:nvSpPr>
        <p:spPr>
          <a:xfrm>
            <a:off x="1096318" y="127498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Example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62CB7-F945-4C57-B43B-29F591DB99D7}"/>
              </a:ext>
            </a:extLst>
          </p:cNvPr>
          <p:cNvSpPr txBox="1"/>
          <p:nvPr/>
        </p:nvSpPr>
        <p:spPr>
          <a:xfrm>
            <a:off x="1262786" y="170874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Power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E323D-887F-4D18-8140-126370B08371}"/>
              </a:ext>
            </a:extLst>
          </p:cNvPr>
          <p:cNvSpPr txBox="1"/>
          <p:nvPr/>
        </p:nvSpPr>
        <p:spPr>
          <a:xfrm>
            <a:off x="7678615" y="866629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Signpost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44D417-92B2-404E-9F72-BC6F66E690D2}"/>
              </a:ext>
            </a:extLst>
          </p:cNvPr>
          <p:cNvSpPr txBox="1"/>
          <p:nvPr/>
        </p:nvSpPr>
        <p:spPr>
          <a:xfrm>
            <a:off x="8705559" y="1415265"/>
            <a:ext cx="260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Empowers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3C25E-7A6B-4E43-9712-8EE8BB3B3CB1}"/>
              </a:ext>
            </a:extLst>
          </p:cNvPr>
          <p:cNvSpPr txBox="1"/>
          <p:nvPr/>
        </p:nvSpPr>
        <p:spPr>
          <a:xfrm>
            <a:off x="9083047" y="1975631"/>
            <a:ext cx="260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Eternal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BEEF59-42D0-4564-9D83-5B16D751F39F}"/>
              </a:ext>
            </a:extLst>
          </p:cNvPr>
          <p:cNvSpPr txBox="1"/>
          <p:nvPr/>
        </p:nvSpPr>
        <p:spPr>
          <a:xfrm>
            <a:off x="9420748" y="2564133"/>
            <a:ext cx="260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Command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43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135E7-9A14-4761-8558-A65D70DD1D3D}"/>
              </a:ext>
            </a:extLst>
          </p:cNvPr>
          <p:cNvSpPr txBox="1"/>
          <p:nvPr/>
        </p:nvSpPr>
        <p:spPr>
          <a:xfrm>
            <a:off x="7219287" y="3720541"/>
            <a:ext cx="343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ROWING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30B19C-7BDB-4C83-BB0E-8659F958138F}"/>
              </a:ext>
            </a:extLst>
          </p:cNvPr>
          <p:cNvSpPr txBox="1"/>
          <p:nvPr/>
        </p:nvSpPr>
        <p:spPr>
          <a:xfrm>
            <a:off x="7062674" y="135025"/>
            <a:ext cx="4251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MPORTANCE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B5868-03C0-4D6D-A457-0E499B7B6DCF}"/>
              </a:ext>
            </a:extLst>
          </p:cNvPr>
          <p:cNvSpPr txBox="1"/>
          <p:nvPr/>
        </p:nvSpPr>
        <p:spPr>
          <a:xfrm>
            <a:off x="517207" y="290749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W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ORK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4A5B7-A092-43DC-A657-217C1C86A776}"/>
              </a:ext>
            </a:extLst>
          </p:cNvPr>
          <p:cNvSpPr txBox="1"/>
          <p:nvPr/>
        </p:nvSpPr>
        <p:spPr>
          <a:xfrm>
            <a:off x="943918" y="827157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Definition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DBD-974F-4B82-8771-80C42A2543CB}"/>
              </a:ext>
            </a:extLst>
          </p:cNvPr>
          <p:cNvSpPr txBox="1"/>
          <p:nvPr/>
        </p:nvSpPr>
        <p:spPr>
          <a:xfrm>
            <a:off x="1096318" y="127498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Example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62CB7-F945-4C57-B43B-29F591DB99D7}"/>
              </a:ext>
            </a:extLst>
          </p:cNvPr>
          <p:cNvSpPr txBox="1"/>
          <p:nvPr/>
        </p:nvSpPr>
        <p:spPr>
          <a:xfrm>
            <a:off x="1262786" y="170874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Power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E323D-887F-4D18-8140-126370B08371}"/>
              </a:ext>
            </a:extLst>
          </p:cNvPr>
          <p:cNvSpPr txBox="1"/>
          <p:nvPr/>
        </p:nvSpPr>
        <p:spPr>
          <a:xfrm>
            <a:off x="7678615" y="866629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Signpost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44D417-92B2-404E-9F72-BC6F66E690D2}"/>
              </a:ext>
            </a:extLst>
          </p:cNvPr>
          <p:cNvSpPr txBox="1"/>
          <p:nvPr/>
        </p:nvSpPr>
        <p:spPr>
          <a:xfrm>
            <a:off x="8705559" y="1415265"/>
            <a:ext cx="260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Empowers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3C25E-7A6B-4E43-9712-8EE8BB3B3CB1}"/>
              </a:ext>
            </a:extLst>
          </p:cNvPr>
          <p:cNvSpPr txBox="1"/>
          <p:nvPr/>
        </p:nvSpPr>
        <p:spPr>
          <a:xfrm>
            <a:off x="9083047" y="1975631"/>
            <a:ext cx="260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Eternal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BEEF59-42D0-4564-9D83-5B16D751F39F}"/>
              </a:ext>
            </a:extLst>
          </p:cNvPr>
          <p:cNvSpPr txBox="1"/>
          <p:nvPr/>
        </p:nvSpPr>
        <p:spPr>
          <a:xfrm>
            <a:off x="9420748" y="2564133"/>
            <a:ext cx="260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Command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63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0780E18-6C50-4424-A32E-91E21BAD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4E79E7-5335-44AD-85C3-4E4A60E80D74}"/>
              </a:ext>
            </a:extLst>
          </p:cNvPr>
          <p:cNvSpPr txBox="1"/>
          <p:nvPr/>
        </p:nvSpPr>
        <p:spPr>
          <a:xfrm>
            <a:off x="2172496" y="335202"/>
            <a:ext cx="920826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Fruit of the Spirit: Love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W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ork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mportance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rowing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56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14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</p:spTree>
    <p:extLst>
      <p:ext uri="{BB962C8B-B14F-4D97-AF65-F5344CB8AC3E}">
        <p14:creationId xmlns:p14="http://schemas.microsoft.com/office/powerpoint/2010/main" val="150033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</p:spTree>
    <p:extLst>
      <p:ext uri="{BB962C8B-B14F-4D97-AF65-F5344CB8AC3E}">
        <p14:creationId xmlns:p14="http://schemas.microsoft.com/office/powerpoint/2010/main" val="328345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</p:spTree>
    <p:extLst>
      <p:ext uri="{BB962C8B-B14F-4D97-AF65-F5344CB8AC3E}">
        <p14:creationId xmlns:p14="http://schemas.microsoft.com/office/powerpoint/2010/main" val="330194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4A5B7-A092-43DC-A657-217C1C86A776}"/>
              </a:ext>
            </a:extLst>
          </p:cNvPr>
          <p:cNvSpPr txBox="1"/>
          <p:nvPr/>
        </p:nvSpPr>
        <p:spPr>
          <a:xfrm>
            <a:off x="943918" y="827157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Definition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42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4A5B7-A092-43DC-A657-217C1C86A776}"/>
              </a:ext>
            </a:extLst>
          </p:cNvPr>
          <p:cNvSpPr txBox="1"/>
          <p:nvPr/>
        </p:nvSpPr>
        <p:spPr>
          <a:xfrm>
            <a:off x="943918" y="827157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Definition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DBD-974F-4B82-8771-80C42A2543CB}"/>
              </a:ext>
            </a:extLst>
          </p:cNvPr>
          <p:cNvSpPr txBox="1"/>
          <p:nvPr/>
        </p:nvSpPr>
        <p:spPr>
          <a:xfrm>
            <a:off x="1096318" y="127498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Example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F33CF67-EC01-4A2E-944D-77D403C54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29" y="-1765091"/>
            <a:ext cx="7235419" cy="8623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B7F0F-684F-41C9-BA5F-BB3C445107B4}"/>
              </a:ext>
            </a:extLst>
          </p:cNvPr>
          <p:cNvSpPr txBox="1"/>
          <p:nvPr/>
        </p:nvSpPr>
        <p:spPr>
          <a:xfrm>
            <a:off x="5937952" y="6042189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Agape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55E03-7DE7-4421-A13C-6AFB30D6F8DE}"/>
              </a:ext>
            </a:extLst>
          </p:cNvPr>
          <p:cNvSpPr txBox="1"/>
          <p:nvPr/>
        </p:nvSpPr>
        <p:spPr>
          <a:xfrm>
            <a:off x="540644" y="180458"/>
            <a:ext cx="26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RINITY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D3209-F2DB-427A-8A3F-26CB5036D11C}"/>
              </a:ext>
            </a:extLst>
          </p:cNvPr>
          <p:cNvSpPr txBox="1"/>
          <p:nvPr/>
        </p:nvSpPr>
        <p:spPr>
          <a:xfrm>
            <a:off x="7240385" y="5441810"/>
            <a:ext cx="2418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Spirit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A5419-5C0C-40FD-B944-333EF8C86CF6}"/>
              </a:ext>
            </a:extLst>
          </p:cNvPr>
          <p:cNvSpPr txBox="1"/>
          <p:nvPr/>
        </p:nvSpPr>
        <p:spPr>
          <a:xfrm>
            <a:off x="8356212" y="6034596"/>
            <a:ext cx="355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Neighbour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4A5B7-A092-43DC-A657-217C1C86A776}"/>
              </a:ext>
            </a:extLst>
          </p:cNvPr>
          <p:cNvSpPr txBox="1"/>
          <p:nvPr/>
        </p:nvSpPr>
        <p:spPr>
          <a:xfrm>
            <a:off x="943918" y="827157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Definition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3FDBD-974F-4B82-8771-80C42A2543CB}"/>
              </a:ext>
            </a:extLst>
          </p:cNvPr>
          <p:cNvSpPr txBox="1"/>
          <p:nvPr/>
        </p:nvSpPr>
        <p:spPr>
          <a:xfrm>
            <a:off x="1096318" y="127498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Example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62CB7-F945-4C57-B43B-29F591DB99D7}"/>
              </a:ext>
            </a:extLst>
          </p:cNvPr>
          <p:cNvSpPr txBox="1"/>
          <p:nvPr/>
        </p:nvSpPr>
        <p:spPr>
          <a:xfrm>
            <a:off x="1262786" y="1708745"/>
            <a:ext cx="241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SP DEMO - Cera Round Pro" panose="00000500000000000000" pitchFamily="50" charset="0"/>
                <a:ea typeface="+mn-ea"/>
                <a:cs typeface="+mn-cs"/>
              </a:rPr>
              <a:t>Power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SP DEMO - Cera Round Pro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0770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FSP DEMO - Cera Round Pro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2021-07-26T11:18:26Z</dcterms:created>
  <dcterms:modified xsi:type="dcterms:W3CDTF">2021-07-26T11:19:13Z</dcterms:modified>
</cp:coreProperties>
</file>