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B998-2F1A-4836-A580-55ACE514E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AFB80-47E0-4DDF-A789-D72875DA1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DEB3-4E4A-475B-B705-881E797E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2B0C-E205-48A3-B74F-739DD61A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7FCB-8ECF-44B3-B912-38969BB6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8E6F-1E4C-44CF-BBB2-7C3A4884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3E93C-1205-48D2-A4CB-567F77505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5630-78E0-4C24-B00F-1B6753E6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70532-01BD-4746-A550-5EF4A342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B32DC-D99E-4A4F-B025-91BB55D3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5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CB257-684C-45BD-A8E9-94F21118C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9BB6A-4E52-44FA-AC19-E28507B3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E848A-1CBB-489B-9F2C-CF18972A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9E21E-CB94-4E46-BC90-C26F8608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7EBF0-4915-4C32-BEEB-9EC325D1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0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B792-4F21-4AEB-989A-0D10AB10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A22D-0968-465E-8B5C-FB3ADB8A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3A0F-6394-4CFA-A73B-DD4E4BF3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79405-5A7C-4226-86C1-4D9696A3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71D3-F808-499D-9A61-24E60D96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F62B-E7BB-4BA3-892B-79ABE299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625BF-376F-4CDA-8430-00D6BF328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06062-90DB-484E-A1BE-DA166C79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8747B-DEEA-4DB5-92DE-08D9E67D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071C-DF4A-497B-AA36-B6DFEF00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90B0-49E3-4EFE-A436-4AF4F730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59E2E-FD71-48AC-9465-4C13F8AE7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8663-2EC7-4938-9653-87CE8B3A1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DC9F6-35D3-41F6-90AD-0D221DE5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1C5F1-5952-491E-BA82-B06E3197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C1F6A-5C61-42E6-9155-7067FAAD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2CC0-717C-4F26-BE81-83FC8DAB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FA92C-A852-401C-AC6D-59AC34D61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5047E-B093-4193-8488-E58C793BC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DB801-A995-4B4D-ACE0-4E76E799B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434C1-F271-40A8-94AB-CF71B216C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712DC-40D7-4ECB-A951-A51A61F1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77EF0-1F4B-4BD0-92C6-DCEE0BEF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8FC49-6DEA-4567-965A-B237E5DC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F2C7-0172-4CBF-821F-950733C4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55B07-5BD6-4EF3-B65C-E347E15B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456B5-EC7F-44F7-9900-58ABA955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5B320-A742-460B-905C-EEEDEFC1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AB03C-D09B-4299-B126-C4DB0A39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691E7-5534-449A-BD47-AF2BA653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C5B01-2B68-4D1D-8C95-ABFB99FB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6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8F3D-9093-4D5B-BAB7-C8613CC2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C2AF-0AD6-48CC-9E71-AE3F1EE0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9B2B2-11C2-4031-AEF4-89C081FA9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BB9EF-4664-4F76-B7C6-72AFDAE9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F1045-78D5-4CEC-8614-8AFF012E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7CBAE-6785-43C0-804A-546A932E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DB44-F9B7-405A-81DE-4B9E5C2C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435A8-3AA3-4666-AD14-B7F99BA63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58974-90B8-4394-B296-FA3D748FE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B5652-AAB1-4A74-A1E7-F36DAAB1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7C518-1D4F-4D2E-B34D-A73E50E6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CAF2D-65B7-4F1D-BE32-99AB1E38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2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7F86A-1FAD-459F-BC61-C5ED3795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0A025-D8B8-4A8F-818C-AEDC83FC9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EED9-22DA-40FA-A22F-28EF9927A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1B93-BEDD-4878-9CFB-1C59CED46246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9124A-6B7D-41B6-964D-C63282462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00827-A72E-4417-B2F5-940DAD3B7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6AFB-5FD2-4139-83ED-C058DE791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3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5F3F42-31E8-4AA2-A895-F65D242D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2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61222-88A0-4D49-84D2-66807DBB7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1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ECF73-4F0E-4C66-83DF-548C683B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68AC3-F702-4907-B701-5C742440C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C9888-A83D-4B09-94CD-65FA294AD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9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808BB-B23B-4CAA-885A-F87363F82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8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A2EBB-8FD7-46B4-B3AE-624B73DE0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9ABCB-DAB2-4CBD-A4FF-D8CFCFD91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256ED-7652-4503-8EFA-652F021F2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0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18826-A064-4921-A042-FC47A4C3D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0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41810-41D9-4421-B1A2-3E3212A89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EEC01-D023-4F15-968B-BB6B40AA7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F4E62-0BD3-4B06-965E-E90207649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2A40D-C7C6-4FA3-AE14-AC72A20D6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3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2021-06-05T16:00:58Z</dcterms:created>
  <dcterms:modified xsi:type="dcterms:W3CDTF">2021-06-05T16:04:34Z</dcterms:modified>
</cp:coreProperties>
</file>