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541FD-A9EF-4BA3-B71F-9C806500B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0EA43-43AF-44C9-A51D-06DFE0879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01CDC-4710-45E3-8ABB-F7E477F9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979A-D201-450E-871B-6D52C794D04D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E214E-6C9B-433A-81AF-1BE60E45E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FA584-5DA4-4F49-8E0F-CC1DD67E8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8BCE-4175-408D-B631-3AAAEEAF9B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88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E980A-F53A-44DA-A21E-A0DAA1A71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42156E-EAF7-4FE1-AAA8-5D4FB6945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E02B4-6BD0-4A3E-BB51-0CD4855EA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979A-D201-450E-871B-6D52C794D04D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F909B-E575-4EE3-8FEE-17A5A3FD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FCE72-9248-4B58-B5D1-552E112DE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8BCE-4175-408D-B631-3AAAEEAF9B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60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3EC63-42D3-426E-9F7F-473E2C76F6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FF4513-9D43-4927-BEE7-E139D07DD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7DE84-52DA-4758-8E51-31B9610AE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979A-D201-450E-871B-6D52C794D04D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37079-C819-41E2-B9FF-8A28FE4CE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790FE-B164-41B0-9646-B1A0FE90D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8BCE-4175-408D-B631-3AAAEEAF9B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87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D2721-BFD2-41B7-BA25-DE6B4E469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0007D-AEE5-42E2-9E32-287502203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61594-A382-4104-80ED-4AC4CB64A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979A-D201-450E-871B-6D52C794D04D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CB0CD-08AF-451E-847E-E68E901D9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64E2B-309C-4052-83CC-20018BFE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8BCE-4175-408D-B631-3AAAEEAF9B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02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3CB59-AC6E-4B5E-A9AB-649F12CC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5E327-4ACF-4C68-924C-F40103364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807E5-4F05-463C-AF44-47E22A373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979A-D201-450E-871B-6D52C794D04D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5DC7C-05E6-43E2-A166-575E54724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982BD-5C25-4C11-822F-DDED1FCAB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8BCE-4175-408D-B631-3AAAEEAF9B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69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D95DB-8EF8-44E4-9819-7B4EDEEBE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FCAFB-A17F-4DDE-A6C5-D6591F2797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56CB61-66A0-4EED-8782-6D5FE4950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B64D9-A20E-4641-9F34-899176B6E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979A-D201-450E-871B-6D52C794D04D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0678E-ED26-40CC-A090-04C8E96F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F3D8E-8BEC-428E-BDE8-D15CC7502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8BCE-4175-408D-B631-3AAAEEAF9B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6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8891C-BE7E-49FA-8A8D-45099D6BA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CD442-7EF9-4B5F-A6DA-6823E459F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D49CB3-B8CA-4B20-B711-368DE9170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EDE24-DD9C-45B5-A8FE-6E56FC9A1C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55FC3-9030-4068-A13B-FD825D908F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E0197F-8868-4ED0-92F1-B790C5FEA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979A-D201-450E-871B-6D52C794D04D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76F32A-8678-4460-A7E7-1175F4CEE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4B73F8-13A1-4616-91A5-2BA78EC49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8BCE-4175-408D-B631-3AAAEEAF9B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76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14A26-EA54-4431-8D31-05A21ECF8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FC1EDF-786A-4163-A804-1DC4B494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979A-D201-450E-871B-6D52C794D04D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590472-B677-4673-94B5-E1D13DF0E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60CDEB-DCFC-4CE3-B89E-34542A9BE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8BCE-4175-408D-B631-3AAAEEAF9B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26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C8BF74-5A23-4F11-A897-CEF8C75C7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979A-D201-450E-871B-6D52C794D04D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B2F412-7649-4E4E-9BE3-BFC78555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BD486-8FC3-478D-9AA6-51D3C1E06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8BCE-4175-408D-B631-3AAAEEAF9B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746D3-038E-4F0C-84C9-453B62A6D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F7BD5-EDE9-4109-81B7-39C0FBCDC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F5D38-5E01-4054-9DD3-9FF65D9FB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89C069-4D72-4F8F-91E1-E3813EF5E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979A-D201-450E-871B-6D52C794D04D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AF0E9-49AC-4769-A921-173A3F1A2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B21F5-495E-4C35-A9D5-1CD44E9D6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8BCE-4175-408D-B631-3AAAEEAF9B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50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C0FE-4FA9-4AA5-9F38-5E3C0D5A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FB6A6-4AEA-4578-94C3-018BF5430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F065D-8718-4E0F-8224-63E147CAB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A57E5-15AA-4463-BD96-9E8A586CF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979A-D201-450E-871B-6D52C794D04D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86CF8-1CE7-4DB1-AFE8-798AC30F0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57A9E-2673-4814-81DD-23D8498BE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8BCE-4175-408D-B631-3AAAEEAF9B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4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E9DE7D-EF99-4031-985F-2383A3826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6623A-58C3-48FC-95CE-17C141EB8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032C8-9B28-4EEE-8309-594DAB0D12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2979A-D201-450E-871B-6D52C794D04D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93D63-FCC3-4A66-9785-C1EEE5F9D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8514-3FF4-4E60-BC41-A3D0FE9EA4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F8BCE-4175-408D-B631-3AAAEEAF9B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82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22D0B5F-9CA7-4A22-A43D-CA333A963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98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whiteboard&#10;&#10;Description automatically generated">
            <a:extLst>
              <a:ext uri="{FF2B5EF4-FFF2-40B4-BE49-F238E27FC236}">
                <a16:creationId xmlns:a16="http://schemas.microsoft.com/office/drawing/2014/main" id="{16A47C31-CFC9-4C54-81C2-7D9B223AC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24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2475EDF7-64DB-4273-8010-DBDFB3A005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92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E31B5899-99C8-44E3-AC2C-A7EC86B60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993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3EE06C73-B667-4ACC-91DF-91058E2EB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55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EDFA1C2A-0091-4843-8366-328085917E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811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1F24E80D-207A-47DC-A8B7-CCF7D5694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48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F6DF4591-19A6-4042-920D-7504E941E7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7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Jones</dc:creator>
  <cp:lastModifiedBy>Ewan Wilson</cp:lastModifiedBy>
  <cp:revision>1</cp:revision>
  <dcterms:created xsi:type="dcterms:W3CDTF">2021-04-10T15:19:13Z</dcterms:created>
  <dcterms:modified xsi:type="dcterms:W3CDTF">2021-04-10T17:19:31Z</dcterms:modified>
</cp:coreProperties>
</file>