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3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8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212C-A329-431C-BB07-93618C596182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980728"/>
            <a:ext cx="8352928" cy="322637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Puzzles and Prophecy:</a:t>
            </a:r>
            <a:b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</a:b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 Jesus Revealed</a:t>
            </a:r>
          </a:p>
        </p:txBody>
      </p:sp>
    </p:spTree>
    <p:extLst>
      <p:ext uri="{BB962C8B-B14F-4D97-AF65-F5344CB8AC3E}">
        <p14:creationId xmlns:p14="http://schemas.microsoft.com/office/powerpoint/2010/main" val="416328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3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Why does Jesus withdraw?</a:t>
            </a:r>
          </a:p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Why does Jesus heal all those who were ill?</a:t>
            </a:r>
          </a:p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Why does Jesus warn them not to tell others about him?</a:t>
            </a:r>
          </a:p>
        </p:txBody>
      </p:sp>
    </p:spTree>
    <p:extLst>
      <p:ext uri="{BB962C8B-B14F-4D97-AF65-F5344CB8AC3E}">
        <p14:creationId xmlns:p14="http://schemas.microsoft.com/office/powerpoint/2010/main" val="29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1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Mission</a:t>
            </a:r>
          </a:p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Method</a:t>
            </a:r>
          </a:p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+mj-ea"/>
                <a:cs typeface="+mj-cs"/>
              </a:rPr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29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28600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The Puzzle Solution</a:t>
            </a:r>
            <a:b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</a:b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 </a:t>
            </a:r>
            <a:b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</a:b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(and what it means for us)</a:t>
            </a:r>
          </a:p>
        </p:txBody>
      </p:sp>
    </p:spTree>
    <p:extLst>
      <p:ext uri="{BB962C8B-B14F-4D97-AF65-F5344CB8AC3E}">
        <p14:creationId xmlns:p14="http://schemas.microsoft.com/office/powerpoint/2010/main" val="25507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1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Modern Sans</vt:lpstr>
      <vt:lpstr>Office Theme</vt:lpstr>
      <vt:lpstr>PowerPoint Presentation</vt:lpstr>
      <vt:lpstr>Puzzles and Prophecy:  Jesus Revealed</vt:lpstr>
      <vt:lpstr>3 Puzzles</vt:lpstr>
      <vt:lpstr>1 Prophecy</vt:lpstr>
      <vt:lpstr>The Puzzle Solution   (and what it means for us)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Ian</cp:lastModifiedBy>
  <cp:revision>7</cp:revision>
  <dcterms:created xsi:type="dcterms:W3CDTF">2021-02-13T22:10:44Z</dcterms:created>
  <dcterms:modified xsi:type="dcterms:W3CDTF">2021-02-14T12:03:15Z</dcterms:modified>
</cp:coreProperties>
</file>